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quickStyle17.xml" ContentType="application/vnd.openxmlformats-officedocument.drawingml.diagramStyle+xml"/>
  <Override PartName="/ppt/notesSlides/notesSlide34.xml" ContentType="application/vnd.openxmlformats-officedocument.presentationml.notesSlide+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diagrams/layout17.xml" ContentType="application/vnd.openxmlformats-officedocument.drawingml.diagramLayout+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diagrams/layout13.xml" ContentType="application/vnd.openxmlformats-officedocument.drawingml.diagramLayout+xml"/>
  <Override PartName="/ppt/diagrams/quickStyle20.xml" ContentType="application/vnd.openxmlformats-officedocument.drawingml.diagramStyle+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colors12.xml" ContentType="application/vnd.openxmlformats-officedocument.drawingml.diagramColors+xml"/>
  <Override PartName="/ppt/diagrams/layout20.xml" ContentType="application/vnd.openxmlformats-officedocument.drawingml.diagramLayout+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notesSlides/notesSlide24.xml" ContentType="application/vnd.openxmlformats-officedocument.presentationml.notesSlide+xml"/>
  <Override PartName="/ppt/diagrams/quickStyle18.xml" ContentType="application/vnd.openxmlformats-officedocument.drawingml.diagramStyl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charts/chart4.xml" ContentType="application/vnd.openxmlformats-officedocument.drawingml.chart+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notesSlides/notesSlide4.xml" ContentType="application/vnd.openxmlformats-officedocument.presentationml.notesSlide+xml"/>
  <Override PartName="/ppt/diagrams/data19.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diagrams/data11.xml" ContentType="application/vnd.openxmlformats-officedocument.drawingml.diagramData+xml"/>
  <Override PartName="/ppt/diagrams/quickStyle19.xml" ContentType="application/vnd.openxmlformats-officedocument.drawingml.diagramStyle+xml"/>
  <Override PartName="/ppt/notesSlides/notesSlide36.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quickStyle15.xml" ContentType="application/vnd.openxmlformats-officedocument.drawingml.diagramStyle+xml"/>
  <Override PartName="/ppt/notesSlides/notesSlide32.xml" ContentType="application/vnd.openxmlformats-officedocument.presentationml.notesSlide+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15.xml" ContentType="application/vnd.openxmlformats-officedocument.drawingml.diagramLayout+xml"/>
  <Override PartName="/ppt/diagrams/colors6.xml" ContentType="application/vnd.openxmlformats-officedocument.drawingml.diagramColors+xml"/>
  <Override PartName="/ppt/notesSlides/notesSlide10.xml" ContentType="application/vnd.openxmlformats-officedocument.presentationml.notesSlide+xml"/>
  <Override PartName="/ppt/charts/chart5.xml" ContentType="application/vnd.openxmlformats-officedocument.drawingml.chart+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diagrams/layout11.xml" ContentType="application/vnd.openxmlformats-officedocument.drawingml.diagramLayout+xml"/>
  <Override PartName="/ppt/diagrams/colors14.xml" ContentType="application/vnd.openxmlformats-officedocument.drawingml.diagramColors+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colors10.xml" ContentType="application/vnd.openxmlformats-officedocument.drawingml.diagramColors+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data9.xml" ContentType="application/vnd.openxmlformats-officedocument.drawingml.diagramData+xml"/>
  <Override PartName="/ppt/notesSlides/notesSlide26.xml" ContentType="application/vnd.openxmlformats-officedocument.presentationml.notesSlide+xml"/>
  <Override PartName="/ppt/diagrams/quickStyle16.xml" ContentType="application/vnd.openxmlformats-officedocument.drawingml.diagramStyl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Override PartName="/ppt/charts/chart6.xml" ContentType="application/vnd.openxmlformats-officedocument.drawingml.chart+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notesSlides/notesSlide6.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charts/chart2.xml" ContentType="application/vnd.openxmlformats-officedocument.drawingml.chart+xml"/>
  <Override PartName="/ppt/diagrams/layout12.xml" ContentType="application/vnd.openxmlformats-officedocument.drawingml.diagramLayout+xml"/>
  <Override PartName="/ppt/diagrams/colors15.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339" r:id="rId2"/>
    <p:sldId id="258" r:id="rId3"/>
    <p:sldId id="338" r:id="rId4"/>
    <p:sldId id="341" r:id="rId5"/>
    <p:sldId id="342" r:id="rId6"/>
    <p:sldId id="404" r:id="rId7"/>
    <p:sldId id="405" r:id="rId8"/>
    <p:sldId id="437" r:id="rId9"/>
    <p:sldId id="438" r:id="rId10"/>
    <p:sldId id="407" r:id="rId11"/>
    <p:sldId id="408" r:id="rId12"/>
    <p:sldId id="443" r:id="rId13"/>
    <p:sldId id="439" r:id="rId14"/>
    <p:sldId id="441" r:id="rId15"/>
    <p:sldId id="440" r:id="rId16"/>
    <p:sldId id="442" r:id="rId17"/>
    <p:sldId id="409" r:id="rId18"/>
    <p:sldId id="410" r:id="rId19"/>
    <p:sldId id="411" r:id="rId20"/>
    <p:sldId id="413" r:id="rId21"/>
    <p:sldId id="414" r:id="rId22"/>
    <p:sldId id="415" r:id="rId23"/>
    <p:sldId id="416" r:id="rId24"/>
    <p:sldId id="445" r:id="rId25"/>
    <p:sldId id="417" r:id="rId26"/>
    <p:sldId id="421" r:id="rId27"/>
    <p:sldId id="420" r:id="rId28"/>
    <p:sldId id="422" r:id="rId29"/>
    <p:sldId id="423" r:id="rId30"/>
    <p:sldId id="427" r:id="rId31"/>
    <p:sldId id="426" r:id="rId32"/>
    <p:sldId id="428" r:id="rId33"/>
    <p:sldId id="444" r:id="rId34"/>
    <p:sldId id="429" r:id="rId35"/>
    <p:sldId id="432" r:id="rId36"/>
    <p:sldId id="433" r:id="rId37"/>
    <p:sldId id="434" r:id="rId38"/>
    <p:sldId id="403" r:id="rId3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A9D5"/>
    <a:srgbClr val="811F91"/>
    <a:srgbClr val="F48162"/>
    <a:srgbClr val="EF4A1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5534" autoAdjust="0"/>
  </p:normalViewPr>
  <p:slideViewPr>
    <p:cSldViewPr>
      <p:cViewPr varScale="1">
        <p:scale>
          <a:sx n="67" d="100"/>
          <a:sy n="67" d="100"/>
        </p:scale>
        <p:origin x="-11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Hoja_de_c_lculo_de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de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Hoja_de_c_lculo_de_Microsoft_Office_Excel6.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hart>
    <c:plotArea>
      <c:layout/>
      <c:barChart>
        <c:barDir val="col"/>
        <c:grouping val="clustered"/>
        <c:ser>
          <c:idx val="0"/>
          <c:order val="0"/>
          <c:tx>
            <c:strRef>
              <c:f>Hoja1!$B$1</c:f>
              <c:strCache>
                <c:ptCount val="1"/>
                <c:pt idx="0">
                  <c:v>Puesto 1</c:v>
                </c:pt>
              </c:strCache>
            </c:strRef>
          </c:tx>
          <c:cat>
            <c:numRef>
              <c:f>Hoja1!$A$2:$A$5</c:f>
              <c:numCache>
                <c:formatCode>General</c:formatCode>
                <c:ptCount val="4"/>
                <c:pt idx="0">
                  <c:v>2012</c:v>
                </c:pt>
                <c:pt idx="1">
                  <c:v>2013</c:v>
                </c:pt>
                <c:pt idx="2">
                  <c:v>2014</c:v>
                </c:pt>
                <c:pt idx="3">
                  <c:v>2015</c:v>
                </c:pt>
              </c:numCache>
            </c:numRef>
          </c:cat>
          <c:val>
            <c:numRef>
              <c:f>Hoja1!$B$2:$B$5</c:f>
              <c:numCache>
                <c:formatCode>General</c:formatCode>
                <c:ptCount val="4"/>
                <c:pt idx="0">
                  <c:v>4.3</c:v>
                </c:pt>
                <c:pt idx="1">
                  <c:v>2.5</c:v>
                </c:pt>
                <c:pt idx="2">
                  <c:v>3.5</c:v>
                </c:pt>
                <c:pt idx="3">
                  <c:v>4.5</c:v>
                </c:pt>
              </c:numCache>
            </c:numRef>
          </c:val>
        </c:ser>
        <c:ser>
          <c:idx val="1"/>
          <c:order val="1"/>
          <c:tx>
            <c:strRef>
              <c:f>Hoja1!$C$1</c:f>
              <c:strCache>
                <c:ptCount val="1"/>
                <c:pt idx="0">
                  <c:v>Puesto 2</c:v>
                </c:pt>
              </c:strCache>
            </c:strRef>
          </c:tx>
          <c:cat>
            <c:numRef>
              <c:f>Hoja1!$A$2:$A$5</c:f>
              <c:numCache>
                <c:formatCode>General</c:formatCode>
                <c:ptCount val="4"/>
                <c:pt idx="0">
                  <c:v>2012</c:v>
                </c:pt>
                <c:pt idx="1">
                  <c:v>2013</c:v>
                </c:pt>
                <c:pt idx="2">
                  <c:v>2014</c:v>
                </c:pt>
                <c:pt idx="3">
                  <c:v>2015</c:v>
                </c:pt>
              </c:numCache>
            </c:numRef>
          </c:cat>
          <c:val>
            <c:numRef>
              <c:f>Hoja1!$C$2:$C$5</c:f>
              <c:numCache>
                <c:formatCode>General</c:formatCode>
                <c:ptCount val="4"/>
                <c:pt idx="0">
                  <c:v>2.4</c:v>
                </c:pt>
                <c:pt idx="1">
                  <c:v>4.4000000000000004</c:v>
                </c:pt>
                <c:pt idx="2">
                  <c:v>1.8</c:v>
                </c:pt>
                <c:pt idx="3">
                  <c:v>2.8</c:v>
                </c:pt>
              </c:numCache>
            </c:numRef>
          </c:val>
        </c:ser>
        <c:ser>
          <c:idx val="2"/>
          <c:order val="2"/>
          <c:tx>
            <c:strRef>
              <c:f>Hoja1!$D$1</c:f>
              <c:strCache>
                <c:ptCount val="1"/>
                <c:pt idx="0">
                  <c:v>Puesto 3</c:v>
                </c:pt>
              </c:strCache>
            </c:strRef>
          </c:tx>
          <c:cat>
            <c:numRef>
              <c:f>Hoja1!$A$2:$A$5</c:f>
              <c:numCache>
                <c:formatCode>General</c:formatCode>
                <c:ptCount val="4"/>
                <c:pt idx="0">
                  <c:v>2012</c:v>
                </c:pt>
                <c:pt idx="1">
                  <c:v>2013</c:v>
                </c:pt>
                <c:pt idx="2">
                  <c:v>2014</c:v>
                </c:pt>
                <c:pt idx="3">
                  <c:v>2015</c:v>
                </c:pt>
              </c:numCache>
            </c:numRef>
          </c:cat>
          <c:val>
            <c:numRef>
              <c:f>Hoja1!$D$2:$D$5</c:f>
              <c:numCache>
                <c:formatCode>General</c:formatCode>
                <c:ptCount val="4"/>
                <c:pt idx="0">
                  <c:v>2</c:v>
                </c:pt>
                <c:pt idx="1">
                  <c:v>2</c:v>
                </c:pt>
                <c:pt idx="2">
                  <c:v>3</c:v>
                </c:pt>
                <c:pt idx="3">
                  <c:v>5</c:v>
                </c:pt>
              </c:numCache>
            </c:numRef>
          </c:val>
        </c:ser>
        <c:axId val="63314560"/>
        <c:axId val="110182784"/>
      </c:barChart>
      <c:catAx>
        <c:axId val="63314560"/>
        <c:scaling>
          <c:orientation val="minMax"/>
        </c:scaling>
        <c:axPos val="b"/>
        <c:numFmt formatCode="General" sourceLinked="1"/>
        <c:tickLblPos val="nextTo"/>
        <c:crossAx val="110182784"/>
        <c:crosses val="autoZero"/>
        <c:auto val="1"/>
        <c:lblAlgn val="ctr"/>
        <c:lblOffset val="100"/>
      </c:catAx>
      <c:valAx>
        <c:axId val="110182784"/>
        <c:scaling>
          <c:orientation val="minMax"/>
        </c:scaling>
        <c:axPos val="l"/>
        <c:majorGridlines/>
        <c:numFmt formatCode="General" sourceLinked="1"/>
        <c:tickLblPos val="nextTo"/>
        <c:crossAx val="63314560"/>
        <c:crosses val="autoZero"/>
        <c:crossBetween val="between"/>
      </c:valAx>
    </c:plotArea>
    <c:legend>
      <c:legendPos val="r"/>
      <c:layout/>
    </c:legend>
    <c:plotVisOnly val="1"/>
  </c:chart>
  <c:txPr>
    <a:bodyPr/>
    <a:lstStyle/>
    <a:p>
      <a:pPr>
        <a:defRPr sz="1800"/>
      </a:pPr>
      <a:endParaRPr lang="es-E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chart>
    <c:plotArea>
      <c:layout/>
      <c:barChart>
        <c:barDir val="bar"/>
        <c:grouping val="clustered"/>
        <c:ser>
          <c:idx val="0"/>
          <c:order val="0"/>
          <c:tx>
            <c:strRef>
              <c:f>Hoja1!$B$1</c:f>
              <c:strCache>
                <c:ptCount val="1"/>
                <c:pt idx="0">
                  <c:v>Puesto 1</c:v>
                </c:pt>
              </c:strCache>
            </c:strRef>
          </c:tx>
          <c:cat>
            <c:strRef>
              <c:f>Hoja1!$A$2:$A$8</c:f>
              <c:strCache>
                <c:ptCount val="7"/>
                <c:pt idx="0">
                  <c:v>Cuello/hombros/espalda dorsal</c:v>
                </c:pt>
                <c:pt idx="1">
                  <c:v>Espalda lumbar</c:v>
                </c:pt>
                <c:pt idx="2">
                  <c:v>Codos</c:v>
                </c:pt>
                <c:pt idx="3">
                  <c:v>Muñecas/manos</c:v>
                </c:pt>
                <c:pt idx="4">
                  <c:v>Piernas</c:v>
                </c:pt>
                <c:pt idx="5">
                  <c:v>Rodillas</c:v>
                </c:pt>
                <c:pt idx="6">
                  <c:v>Pies</c:v>
                </c:pt>
              </c:strCache>
            </c:strRef>
          </c:cat>
          <c:val>
            <c:numRef>
              <c:f>Hoja1!$B$2:$B$8</c:f>
              <c:numCache>
                <c:formatCode>General</c:formatCode>
                <c:ptCount val="7"/>
                <c:pt idx="0">
                  <c:v>4.3</c:v>
                </c:pt>
                <c:pt idx="1">
                  <c:v>2.5</c:v>
                </c:pt>
                <c:pt idx="2">
                  <c:v>2</c:v>
                </c:pt>
                <c:pt idx="3">
                  <c:v>4.5</c:v>
                </c:pt>
                <c:pt idx="4">
                  <c:v>1</c:v>
                </c:pt>
                <c:pt idx="5">
                  <c:v>0</c:v>
                </c:pt>
                <c:pt idx="6">
                  <c:v>0</c:v>
                </c:pt>
              </c:numCache>
            </c:numRef>
          </c:val>
        </c:ser>
        <c:ser>
          <c:idx val="1"/>
          <c:order val="1"/>
          <c:tx>
            <c:strRef>
              <c:f>Hoja1!$C$1</c:f>
              <c:strCache>
                <c:ptCount val="1"/>
                <c:pt idx="0">
                  <c:v>Puesto 2</c:v>
                </c:pt>
              </c:strCache>
            </c:strRef>
          </c:tx>
          <c:cat>
            <c:strRef>
              <c:f>Hoja1!$A$2:$A$8</c:f>
              <c:strCache>
                <c:ptCount val="7"/>
                <c:pt idx="0">
                  <c:v>Cuello/hombros/espalda dorsal</c:v>
                </c:pt>
                <c:pt idx="1">
                  <c:v>Espalda lumbar</c:v>
                </c:pt>
                <c:pt idx="2">
                  <c:v>Codos</c:v>
                </c:pt>
                <c:pt idx="3">
                  <c:v>Muñecas/manos</c:v>
                </c:pt>
                <c:pt idx="4">
                  <c:v>Piernas</c:v>
                </c:pt>
                <c:pt idx="5">
                  <c:v>Rodillas</c:v>
                </c:pt>
                <c:pt idx="6">
                  <c:v>Pies</c:v>
                </c:pt>
              </c:strCache>
            </c:strRef>
          </c:cat>
          <c:val>
            <c:numRef>
              <c:f>Hoja1!$C$2:$C$8</c:f>
              <c:numCache>
                <c:formatCode>General</c:formatCode>
                <c:ptCount val="7"/>
                <c:pt idx="0">
                  <c:v>2.4</c:v>
                </c:pt>
                <c:pt idx="1">
                  <c:v>4.4000000000000004</c:v>
                </c:pt>
                <c:pt idx="2">
                  <c:v>1</c:v>
                </c:pt>
                <c:pt idx="3">
                  <c:v>2.8</c:v>
                </c:pt>
                <c:pt idx="4">
                  <c:v>2</c:v>
                </c:pt>
                <c:pt idx="5">
                  <c:v>0</c:v>
                </c:pt>
                <c:pt idx="6">
                  <c:v>0</c:v>
                </c:pt>
              </c:numCache>
            </c:numRef>
          </c:val>
        </c:ser>
        <c:ser>
          <c:idx val="2"/>
          <c:order val="2"/>
          <c:tx>
            <c:strRef>
              <c:f>Hoja1!$D$1</c:f>
              <c:strCache>
                <c:ptCount val="1"/>
                <c:pt idx="0">
                  <c:v>Puesto 3</c:v>
                </c:pt>
              </c:strCache>
            </c:strRef>
          </c:tx>
          <c:cat>
            <c:strRef>
              <c:f>Hoja1!$A$2:$A$8</c:f>
              <c:strCache>
                <c:ptCount val="7"/>
                <c:pt idx="0">
                  <c:v>Cuello/hombros/espalda dorsal</c:v>
                </c:pt>
                <c:pt idx="1">
                  <c:v>Espalda lumbar</c:v>
                </c:pt>
                <c:pt idx="2">
                  <c:v>Codos</c:v>
                </c:pt>
                <c:pt idx="3">
                  <c:v>Muñecas/manos</c:v>
                </c:pt>
                <c:pt idx="4">
                  <c:v>Piernas</c:v>
                </c:pt>
                <c:pt idx="5">
                  <c:v>Rodillas</c:v>
                </c:pt>
                <c:pt idx="6">
                  <c:v>Pies</c:v>
                </c:pt>
              </c:strCache>
            </c:strRef>
          </c:cat>
          <c:val>
            <c:numRef>
              <c:f>Hoja1!$D$2:$D$8</c:f>
              <c:numCache>
                <c:formatCode>General</c:formatCode>
                <c:ptCount val="7"/>
                <c:pt idx="0">
                  <c:v>2</c:v>
                </c:pt>
                <c:pt idx="1">
                  <c:v>2</c:v>
                </c:pt>
                <c:pt idx="2">
                  <c:v>5</c:v>
                </c:pt>
                <c:pt idx="3">
                  <c:v>5</c:v>
                </c:pt>
                <c:pt idx="4">
                  <c:v>3</c:v>
                </c:pt>
                <c:pt idx="5">
                  <c:v>1</c:v>
                </c:pt>
                <c:pt idx="6">
                  <c:v>0</c:v>
                </c:pt>
              </c:numCache>
            </c:numRef>
          </c:val>
        </c:ser>
        <c:axId val="110389888"/>
        <c:axId val="110395776"/>
      </c:barChart>
      <c:catAx>
        <c:axId val="110389888"/>
        <c:scaling>
          <c:orientation val="minMax"/>
        </c:scaling>
        <c:axPos val="l"/>
        <c:numFmt formatCode="General" sourceLinked="1"/>
        <c:tickLblPos val="nextTo"/>
        <c:crossAx val="110395776"/>
        <c:crosses val="autoZero"/>
        <c:auto val="1"/>
        <c:lblAlgn val="ctr"/>
        <c:lblOffset val="100"/>
      </c:catAx>
      <c:valAx>
        <c:axId val="110395776"/>
        <c:scaling>
          <c:orientation val="minMax"/>
        </c:scaling>
        <c:axPos val="b"/>
        <c:majorGridlines/>
        <c:numFmt formatCode="General" sourceLinked="1"/>
        <c:tickLblPos val="nextTo"/>
        <c:crossAx val="110389888"/>
        <c:crosses val="autoZero"/>
        <c:crossBetween val="between"/>
      </c:valAx>
    </c:plotArea>
    <c:legend>
      <c:legendPos val="r"/>
      <c:layout/>
    </c:legend>
    <c:plotVisOnly val="1"/>
  </c:chart>
  <c:txPr>
    <a:bodyPr/>
    <a:lstStyle/>
    <a:p>
      <a:pPr>
        <a:defRPr sz="1800"/>
      </a:pPr>
      <a:endParaRPr lang="es-E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ES"/>
  <c:chart>
    <c:plotArea>
      <c:layout/>
      <c:barChart>
        <c:barDir val="col"/>
        <c:grouping val="clustered"/>
        <c:ser>
          <c:idx val="0"/>
          <c:order val="0"/>
          <c:tx>
            <c:strRef>
              <c:f>Hoja1!$B$1</c:f>
              <c:strCache>
                <c:ptCount val="1"/>
                <c:pt idx="0">
                  <c:v>Puesto 1</c:v>
                </c:pt>
              </c:strCache>
            </c:strRef>
          </c:tx>
          <c:cat>
            <c:numRef>
              <c:f>Hoja1!$A$2:$A$5</c:f>
              <c:numCache>
                <c:formatCode>General</c:formatCode>
                <c:ptCount val="4"/>
                <c:pt idx="0">
                  <c:v>2012</c:v>
                </c:pt>
                <c:pt idx="1">
                  <c:v>2013</c:v>
                </c:pt>
                <c:pt idx="2">
                  <c:v>2014</c:v>
                </c:pt>
                <c:pt idx="3">
                  <c:v>2015</c:v>
                </c:pt>
              </c:numCache>
            </c:numRef>
          </c:cat>
          <c:val>
            <c:numRef>
              <c:f>Hoja1!$B$2:$B$5</c:f>
              <c:numCache>
                <c:formatCode>General</c:formatCode>
                <c:ptCount val="4"/>
                <c:pt idx="0">
                  <c:v>4.3</c:v>
                </c:pt>
                <c:pt idx="1">
                  <c:v>2.5</c:v>
                </c:pt>
                <c:pt idx="2">
                  <c:v>3.5</c:v>
                </c:pt>
                <c:pt idx="3">
                  <c:v>4.5</c:v>
                </c:pt>
              </c:numCache>
            </c:numRef>
          </c:val>
        </c:ser>
        <c:ser>
          <c:idx val="1"/>
          <c:order val="1"/>
          <c:tx>
            <c:strRef>
              <c:f>Hoja1!$C$1</c:f>
              <c:strCache>
                <c:ptCount val="1"/>
                <c:pt idx="0">
                  <c:v>Puesto 2</c:v>
                </c:pt>
              </c:strCache>
            </c:strRef>
          </c:tx>
          <c:cat>
            <c:numRef>
              <c:f>Hoja1!$A$2:$A$5</c:f>
              <c:numCache>
                <c:formatCode>General</c:formatCode>
                <c:ptCount val="4"/>
                <c:pt idx="0">
                  <c:v>2012</c:v>
                </c:pt>
                <c:pt idx="1">
                  <c:v>2013</c:v>
                </c:pt>
                <c:pt idx="2">
                  <c:v>2014</c:v>
                </c:pt>
                <c:pt idx="3">
                  <c:v>2015</c:v>
                </c:pt>
              </c:numCache>
            </c:numRef>
          </c:cat>
          <c:val>
            <c:numRef>
              <c:f>Hoja1!$C$2:$C$5</c:f>
              <c:numCache>
                <c:formatCode>General</c:formatCode>
                <c:ptCount val="4"/>
                <c:pt idx="0">
                  <c:v>2.4</c:v>
                </c:pt>
                <c:pt idx="1">
                  <c:v>4.4000000000000004</c:v>
                </c:pt>
                <c:pt idx="2">
                  <c:v>1.8</c:v>
                </c:pt>
                <c:pt idx="3">
                  <c:v>2.8</c:v>
                </c:pt>
              </c:numCache>
            </c:numRef>
          </c:val>
        </c:ser>
        <c:ser>
          <c:idx val="2"/>
          <c:order val="2"/>
          <c:tx>
            <c:strRef>
              <c:f>Hoja1!$D$1</c:f>
              <c:strCache>
                <c:ptCount val="1"/>
                <c:pt idx="0">
                  <c:v>Puesto 3</c:v>
                </c:pt>
              </c:strCache>
            </c:strRef>
          </c:tx>
          <c:cat>
            <c:numRef>
              <c:f>Hoja1!$A$2:$A$5</c:f>
              <c:numCache>
                <c:formatCode>General</c:formatCode>
                <c:ptCount val="4"/>
                <c:pt idx="0">
                  <c:v>2012</c:v>
                </c:pt>
                <c:pt idx="1">
                  <c:v>2013</c:v>
                </c:pt>
                <c:pt idx="2">
                  <c:v>2014</c:v>
                </c:pt>
                <c:pt idx="3">
                  <c:v>2015</c:v>
                </c:pt>
              </c:numCache>
            </c:numRef>
          </c:cat>
          <c:val>
            <c:numRef>
              <c:f>Hoja1!$D$2:$D$5</c:f>
              <c:numCache>
                <c:formatCode>General</c:formatCode>
                <c:ptCount val="4"/>
                <c:pt idx="0">
                  <c:v>2</c:v>
                </c:pt>
                <c:pt idx="1">
                  <c:v>2</c:v>
                </c:pt>
                <c:pt idx="2">
                  <c:v>3</c:v>
                </c:pt>
                <c:pt idx="3">
                  <c:v>5</c:v>
                </c:pt>
              </c:numCache>
            </c:numRef>
          </c:val>
        </c:ser>
        <c:axId val="111076096"/>
        <c:axId val="111078784"/>
      </c:barChart>
      <c:catAx>
        <c:axId val="111076096"/>
        <c:scaling>
          <c:orientation val="minMax"/>
        </c:scaling>
        <c:axPos val="b"/>
        <c:numFmt formatCode="General" sourceLinked="1"/>
        <c:tickLblPos val="nextTo"/>
        <c:crossAx val="111078784"/>
        <c:crosses val="autoZero"/>
        <c:auto val="1"/>
        <c:lblAlgn val="ctr"/>
        <c:lblOffset val="100"/>
      </c:catAx>
      <c:valAx>
        <c:axId val="111078784"/>
        <c:scaling>
          <c:orientation val="minMax"/>
        </c:scaling>
        <c:axPos val="l"/>
        <c:majorGridlines/>
        <c:numFmt formatCode="General" sourceLinked="1"/>
        <c:tickLblPos val="nextTo"/>
        <c:crossAx val="111076096"/>
        <c:crosses val="autoZero"/>
        <c:crossBetween val="between"/>
      </c:valAx>
    </c:plotArea>
    <c:legend>
      <c:legendPos val="r"/>
      <c:layout/>
    </c:legend>
    <c:plotVisOnly val="1"/>
  </c:chart>
  <c:txPr>
    <a:bodyPr/>
    <a:lstStyle/>
    <a:p>
      <a:pPr>
        <a:defRPr sz="1800"/>
      </a:pPr>
      <a:endParaRPr lang="es-E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ES"/>
  <c:chart>
    <c:plotArea>
      <c:layout/>
      <c:barChart>
        <c:barDir val="col"/>
        <c:grouping val="clustered"/>
        <c:ser>
          <c:idx val="0"/>
          <c:order val="0"/>
          <c:tx>
            <c:strRef>
              <c:f>Hoja1!$B$1</c:f>
              <c:strCache>
                <c:ptCount val="1"/>
                <c:pt idx="0">
                  <c:v>Puesto 1</c:v>
                </c:pt>
              </c:strCache>
            </c:strRef>
          </c:tx>
          <c:cat>
            <c:numRef>
              <c:f>Hoja1!$A$2:$A$5</c:f>
              <c:numCache>
                <c:formatCode>General</c:formatCode>
                <c:ptCount val="4"/>
                <c:pt idx="0">
                  <c:v>2012</c:v>
                </c:pt>
                <c:pt idx="1">
                  <c:v>2013</c:v>
                </c:pt>
                <c:pt idx="2">
                  <c:v>2014</c:v>
                </c:pt>
                <c:pt idx="3">
                  <c:v>2015</c:v>
                </c:pt>
              </c:numCache>
            </c:numRef>
          </c:cat>
          <c:val>
            <c:numRef>
              <c:f>Hoja1!$B$2:$B$5</c:f>
              <c:numCache>
                <c:formatCode>General</c:formatCode>
                <c:ptCount val="4"/>
                <c:pt idx="0">
                  <c:v>4.3</c:v>
                </c:pt>
                <c:pt idx="1">
                  <c:v>2.5</c:v>
                </c:pt>
                <c:pt idx="2">
                  <c:v>3.5</c:v>
                </c:pt>
                <c:pt idx="3">
                  <c:v>4.5</c:v>
                </c:pt>
              </c:numCache>
            </c:numRef>
          </c:val>
        </c:ser>
        <c:ser>
          <c:idx val="1"/>
          <c:order val="1"/>
          <c:tx>
            <c:strRef>
              <c:f>Hoja1!$C$1</c:f>
              <c:strCache>
                <c:ptCount val="1"/>
                <c:pt idx="0">
                  <c:v>Puesto 2</c:v>
                </c:pt>
              </c:strCache>
            </c:strRef>
          </c:tx>
          <c:cat>
            <c:numRef>
              <c:f>Hoja1!$A$2:$A$5</c:f>
              <c:numCache>
                <c:formatCode>General</c:formatCode>
                <c:ptCount val="4"/>
                <c:pt idx="0">
                  <c:v>2012</c:v>
                </c:pt>
                <c:pt idx="1">
                  <c:v>2013</c:v>
                </c:pt>
                <c:pt idx="2">
                  <c:v>2014</c:v>
                </c:pt>
                <c:pt idx="3">
                  <c:v>2015</c:v>
                </c:pt>
              </c:numCache>
            </c:numRef>
          </c:cat>
          <c:val>
            <c:numRef>
              <c:f>Hoja1!$C$2:$C$5</c:f>
              <c:numCache>
                <c:formatCode>General</c:formatCode>
                <c:ptCount val="4"/>
                <c:pt idx="0">
                  <c:v>2.4</c:v>
                </c:pt>
                <c:pt idx="1">
                  <c:v>4.4000000000000004</c:v>
                </c:pt>
                <c:pt idx="2">
                  <c:v>1.8</c:v>
                </c:pt>
                <c:pt idx="3">
                  <c:v>2.8</c:v>
                </c:pt>
              </c:numCache>
            </c:numRef>
          </c:val>
        </c:ser>
        <c:ser>
          <c:idx val="2"/>
          <c:order val="2"/>
          <c:tx>
            <c:strRef>
              <c:f>Hoja1!$D$1</c:f>
              <c:strCache>
                <c:ptCount val="1"/>
                <c:pt idx="0">
                  <c:v>Puesto 3</c:v>
                </c:pt>
              </c:strCache>
            </c:strRef>
          </c:tx>
          <c:cat>
            <c:numRef>
              <c:f>Hoja1!$A$2:$A$5</c:f>
              <c:numCache>
                <c:formatCode>General</c:formatCode>
                <c:ptCount val="4"/>
                <c:pt idx="0">
                  <c:v>2012</c:v>
                </c:pt>
                <c:pt idx="1">
                  <c:v>2013</c:v>
                </c:pt>
                <c:pt idx="2">
                  <c:v>2014</c:v>
                </c:pt>
                <c:pt idx="3">
                  <c:v>2015</c:v>
                </c:pt>
              </c:numCache>
            </c:numRef>
          </c:cat>
          <c:val>
            <c:numRef>
              <c:f>Hoja1!$D$2:$D$5</c:f>
              <c:numCache>
                <c:formatCode>General</c:formatCode>
                <c:ptCount val="4"/>
                <c:pt idx="0">
                  <c:v>2</c:v>
                </c:pt>
                <c:pt idx="1">
                  <c:v>2</c:v>
                </c:pt>
                <c:pt idx="2">
                  <c:v>3</c:v>
                </c:pt>
                <c:pt idx="3">
                  <c:v>5</c:v>
                </c:pt>
              </c:numCache>
            </c:numRef>
          </c:val>
        </c:ser>
        <c:axId val="111003520"/>
        <c:axId val="111005056"/>
      </c:barChart>
      <c:catAx>
        <c:axId val="111003520"/>
        <c:scaling>
          <c:orientation val="minMax"/>
        </c:scaling>
        <c:axPos val="b"/>
        <c:numFmt formatCode="General" sourceLinked="1"/>
        <c:tickLblPos val="nextTo"/>
        <c:crossAx val="111005056"/>
        <c:crosses val="autoZero"/>
        <c:auto val="1"/>
        <c:lblAlgn val="ctr"/>
        <c:lblOffset val="100"/>
      </c:catAx>
      <c:valAx>
        <c:axId val="111005056"/>
        <c:scaling>
          <c:orientation val="minMax"/>
        </c:scaling>
        <c:axPos val="l"/>
        <c:majorGridlines/>
        <c:numFmt formatCode="General" sourceLinked="1"/>
        <c:tickLblPos val="nextTo"/>
        <c:crossAx val="111003520"/>
        <c:crosses val="autoZero"/>
        <c:crossBetween val="between"/>
      </c:valAx>
    </c:plotArea>
    <c:legend>
      <c:legendPos val="r"/>
      <c:layout/>
    </c:legend>
    <c:plotVisOnly val="1"/>
  </c:chart>
  <c:txPr>
    <a:bodyPr/>
    <a:lstStyle/>
    <a:p>
      <a:pPr>
        <a:defRPr sz="1800"/>
      </a:pPr>
      <a:endParaRPr lang="es-E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ES"/>
  <c:chart>
    <c:plotArea>
      <c:layout/>
      <c:barChart>
        <c:barDir val="col"/>
        <c:grouping val="clustered"/>
        <c:ser>
          <c:idx val="0"/>
          <c:order val="0"/>
          <c:tx>
            <c:strRef>
              <c:f>Hoja1!$B$1</c:f>
              <c:strCache>
                <c:ptCount val="1"/>
                <c:pt idx="0">
                  <c:v>Puesto 1</c:v>
                </c:pt>
              </c:strCache>
            </c:strRef>
          </c:tx>
          <c:cat>
            <c:numRef>
              <c:f>Hoja1!$A$2:$A$5</c:f>
              <c:numCache>
                <c:formatCode>General</c:formatCode>
                <c:ptCount val="4"/>
                <c:pt idx="0">
                  <c:v>2012</c:v>
                </c:pt>
                <c:pt idx="1">
                  <c:v>2013</c:v>
                </c:pt>
                <c:pt idx="2">
                  <c:v>2014</c:v>
                </c:pt>
                <c:pt idx="3">
                  <c:v>2015</c:v>
                </c:pt>
              </c:numCache>
            </c:numRef>
          </c:cat>
          <c:val>
            <c:numRef>
              <c:f>Hoja1!$B$2:$B$5</c:f>
              <c:numCache>
                <c:formatCode>General</c:formatCode>
                <c:ptCount val="4"/>
                <c:pt idx="0">
                  <c:v>4.3</c:v>
                </c:pt>
                <c:pt idx="1">
                  <c:v>2.5</c:v>
                </c:pt>
                <c:pt idx="2">
                  <c:v>3.5</c:v>
                </c:pt>
                <c:pt idx="3">
                  <c:v>4.5</c:v>
                </c:pt>
              </c:numCache>
            </c:numRef>
          </c:val>
        </c:ser>
        <c:ser>
          <c:idx val="1"/>
          <c:order val="1"/>
          <c:tx>
            <c:strRef>
              <c:f>Hoja1!$C$1</c:f>
              <c:strCache>
                <c:ptCount val="1"/>
                <c:pt idx="0">
                  <c:v>Puesto 2</c:v>
                </c:pt>
              </c:strCache>
            </c:strRef>
          </c:tx>
          <c:cat>
            <c:numRef>
              <c:f>Hoja1!$A$2:$A$5</c:f>
              <c:numCache>
                <c:formatCode>General</c:formatCode>
                <c:ptCount val="4"/>
                <c:pt idx="0">
                  <c:v>2012</c:v>
                </c:pt>
                <c:pt idx="1">
                  <c:v>2013</c:v>
                </c:pt>
                <c:pt idx="2">
                  <c:v>2014</c:v>
                </c:pt>
                <c:pt idx="3">
                  <c:v>2015</c:v>
                </c:pt>
              </c:numCache>
            </c:numRef>
          </c:cat>
          <c:val>
            <c:numRef>
              <c:f>Hoja1!$C$2:$C$5</c:f>
              <c:numCache>
                <c:formatCode>General</c:formatCode>
                <c:ptCount val="4"/>
                <c:pt idx="0">
                  <c:v>2.4</c:v>
                </c:pt>
                <c:pt idx="1">
                  <c:v>4.4000000000000004</c:v>
                </c:pt>
                <c:pt idx="2">
                  <c:v>1.8</c:v>
                </c:pt>
                <c:pt idx="3">
                  <c:v>2.8</c:v>
                </c:pt>
              </c:numCache>
            </c:numRef>
          </c:val>
        </c:ser>
        <c:ser>
          <c:idx val="2"/>
          <c:order val="2"/>
          <c:tx>
            <c:strRef>
              <c:f>Hoja1!$D$1</c:f>
              <c:strCache>
                <c:ptCount val="1"/>
                <c:pt idx="0">
                  <c:v>Puesto 3</c:v>
                </c:pt>
              </c:strCache>
            </c:strRef>
          </c:tx>
          <c:cat>
            <c:numRef>
              <c:f>Hoja1!$A$2:$A$5</c:f>
              <c:numCache>
                <c:formatCode>General</c:formatCode>
                <c:ptCount val="4"/>
                <c:pt idx="0">
                  <c:v>2012</c:v>
                </c:pt>
                <c:pt idx="1">
                  <c:v>2013</c:v>
                </c:pt>
                <c:pt idx="2">
                  <c:v>2014</c:v>
                </c:pt>
                <c:pt idx="3">
                  <c:v>2015</c:v>
                </c:pt>
              </c:numCache>
            </c:numRef>
          </c:cat>
          <c:val>
            <c:numRef>
              <c:f>Hoja1!$D$2:$D$5</c:f>
              <c:numCache>
                <c:formatCode>General</c:formatCode>
                <c:ptCount val="4"/>
                <c:pt idx="0">
                  <c:v>2</c:v>
                </c:pt>
                <c:pt idx="1">
                  <c:v>2</c:v>
                </c:pt>
                <c:pt idx="2">
                  <c:v>3</c:v>
                </c:pt>
                <c:pt idx="3">
                  <c:v>5</c:v>
                </c:pt>
              </c:numCache>
            </c:numRef>
          </c:val>
        </c:ser>
        <c:axId val="111411968"/>
        <c:axId val="111413504"/>
      </c:barChart>
      <c:catAx>
        <c:axId val="111411968"/>
        <c:scaling>
          <c:orientation val="minMax"/>
        </c:scaling>
        <c:axPos val="b"/>
        <c:numFmt formatCode="General" sourceLinked="1"/>
        <c:tickLblPos val="nextTo"/>
        <c:crossAx val="111413504"/>
        <c:crosses val="autoZero"/>
        <c:auto val="1"/>
        <c:lblAlgn val="ctr"/>
        <c:lblOffset val="100"/>
      </c:catAx>
      <c:valAx>
        <c:axId val="111413504"/>
        <c:scaling>
          <c:orientation val="minMax"/>
        </c:scaling>
        <c:axPos val="l"/>
        <c:majorGridlines/>
        <c:numFmt formatCode="General" sourceLinked="1"/>
        <c:tickLblPos val="nextTo"/>
        <c:crossAx val="111411968"/>
        <c:crosses val="autoZero"/>
        <c:crossBetween val="between"/>
      </c:valAx>
    </c:plotArea>
    <c:legend>
      <c:legendPos val="r"/>
      <c:layout/>
    </c:legend>
    <c:plotVisOnly val="1"/>
  </c:chart>
  <c:txPr>
    <a:bodyPr/>
    <a:lstStyle/>
    <a:p>
      <a:pPr>
        <a:defRPr sz="1800"/>
      </a:pPr>
      <a:endParaRPr lang="es-E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ES"/>
  <c:chart>
    <c:plotArea>
      <c:layout/>
      <c:barChart>
        <c:barDir val="col"/>
        <c:grouping val="clustered"/>
        <c:ser>
          <c:idx val="0"/>
          <c:order val="0"/>
          <c:tx>
            <c:strRef>
              <c:f>Hoja1!$B$1</c:f>
              <c:strCache>
                <c:ptCount val="1"/>
                <c:pt idx="0">
                  <c:v>Puesto 1</c:v>
                </c:pt>
              </c:strCache>
            </c:strRef>
          </c:tx>
          <c:cat>
            <c:numRef>
              <c:f>Hoja1!$A$2:$A$5</c:f>
              <c:numCache>
                <c:formatCode>General</c:formatCode>
                <c:ptCount val="4"/>
                <c:pt idx="0">
                  <c:v>2012</c:v>
                </c:pt>
                <c:pt idx="1">
                  <c:v>2013</c:v>
                </c:pt>
                <c:pt idx="2">
                  <c:v>2014</c:v>
                </c:pt>
                <c:pt idx="3">
                  <c:v>2015</c:v>
                </c:pt>
              </c:numCache>
            </c:numRef>
          </c:cat>
          <c:val>
            <c:numRef>
              <c:f>Hoja1!$B$2:$B$5</c:f>
              <c:numCache>
                <c:formatCode>General</c:formatCode>
                <c:ptCount val="4"/>
                <c:pt idx="0">
                  <c:v>4.3</c:v>
                </c:pt>
                <c:pt idx="1">
                  <c:v>2.5</c:v>
                </c:pt>
                <c:pt idx="2">
                  <c:v>3.5</c:v>
                </c:pt>
                <c:pt idx="3">
                  <c:v>4.5</c:v>
                </c:pt>
              </c:numCache>
            </c:numRef>
          </c:val>
        </c:ser>
        <c:ser>
          <c:idx val="1"/>
          <c:order val="1"/>
          <c:tx>
            <c:strRef>
              <c:f>Hoja1!$C$1</c:f>
              <c:strCache>
                <c:ptCount val="1"/>
                <c:pt idx="0">
                  <c:v>Puesto 2</c:v>
                </c:pt>
              </c:strCache>
            </c:strRef>
          </c:tx>
          <c:cat>
            <c:numRef>
              <c:f>Hoja1!$A$2:$A$5</c:f>
              <c:numCache>
                <c:formatCode>General</c:formatCode>
                <c:ptCount val="4"/>
                <c:pt idx="0">
                  <c:v>2012</c:v>
                </c:pt>
                <c:pt idx="1">
                  <c:v>2013</c:v>
                </c:pt>
                <c:pt idx="2">
                  <c:v>2014</c:v>
                </c:pt>
                <c:pt idx="3">
                  <c:v>2015</c:v>
                </c:pt>
              </c:numCache>
            </c:numRef>
          </c:cat>
          <c:val>
            <c:numRef>
              <c:f>Hoja1!$C$2:$C$5</c:f>
              <c:numCache>
                <c:formatCode>General</c:formatCode>
                <c:ptCount val="4"/>
                <c:pt idx="0">
                  <c:v>2.4</c:v>
                </c:pt>
                <c:pt idx="1">
                  <c:v>4.4000000000000004</c:v>
                </c:pt>
                <c:pt idx="2">
                  <c:v>1.8</c:v>
                </c:pt>
                <c:pt idx="3">
                  <c:v>2.8</c:v>
                </c:pt>
              </c:numCache>
            </c:numRef>
          </c:val>
        </c:ser>
        <c:ser>
          <c:idx val="2"/>
          <c:order val="2"/>
          <c:tx>
            <c:strRef>
              <c:f>Hoja1!$D$1</c:f>
              <c:strCache>
                <c:ptCount val="1"/>
                <c:pt idx="0">
                  <c:v>Puesto 3</c:v>
                </c:pt>
              </c:strCache>
            </c:strRef>
          </c:tx>
          <c:cat>
            <c:numRef>
              <c:f>Hoja1!$A$2:$A$5</c:f>
              <c:numCache>
                <c:formatCode>General</c:formatCode>
                <c:ptCount val="4"/>
                <c:pt idx="0">
                  <c:v>2012</c:v>
                </c:pt>
                <c:pt idx="1">
                  <c:v>2013</c:v>
                </c:pt>
                <c:pt idx="2">
                  <c:v>2014</c:v>
                </c:pt>
                <c:pt idx="3">
                  <c:v>2015</c:v>
                </c:pt>
              </c:numCache>
            </c:numRef>
          </c:cat>
          <c:val>
            <c:numRef>
              <c:f>Hoja1!$D$2:$D$5</c:f>
              <c:numCache>
                <c:formatCode>General</c:formatCode>
                <c:ptCount val="4"/>
                <c:pt idx="0">
                  <c:v>2</c:v>
                </c:pt>
                <c:pt idx="1">
                  <c:v>2</c:v>
                </c:pt>
                <c:pt idx="2">
                  <c:v>3</c:v>
                </c:pt>
                <c:pt idx="3">
                  <c:v>5</c:v>
                </c:pt>
              </c:numCache>
            </c:numRef>
          </c:val>
        </c:ser>
        <c:axId val="111488384"/>
        <c:axId val="111490176"/>
      </c:barChart>
      <c:catAx>
        <c:axId val="111488384"/>
        <c:scaling>
          <c:orientation val="minMax"/>
        </c:scaling>
        <c:axPos val="b"/>
        <c:numFmt formatCode="General" sourceLinked="1"/>
        <c:tickLblPos val="nextTo"/>
        <c:crossAx val="111490176"/>
        <c:crosses val="autoZero"/>
        <c:auto val="1"/>
        <c:lblAlgn val="ctr"/>
        <c:lblOffset val="100"/>
      </c:catAx>
      <c:valAx>
        <c:axId val="111490176"/>
        <c:scaling>
          <c:orientation val="minMax"/>
        </c:scaling>
        <c:axPos val="l"/>
        <c:majorGridlines/>
        <c:numFmt formatCode="General" sourceLinked="1"/>
        <c:tickLblPos val="nextTo"/>
        <c:crossAx val="111488384"/>
        <c:crosses val="autoZero"/>
        <c:crossBetween val="between"/>
      </c:valAx>
    </c:plotArea>
    <c:legend>
      <c:legendPos val="r"/>
      <c:layout/>
    </c:legend>
    <c:plotVisOnly val="1"/>
  </c:chart>
  <c:txPr>
    <a:bodyPr/>
    <a:lstStyle/>
    <a:p>
      <a:pPr>
        <a:defRPr sz="1800"/>
      </a:pPr>
      <a:endParaRPr lang="es-E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A09286-51F8-4FD9-9FD6-54BBB615388B}" type="doc">
      <dgm:prSet loTypeId="urn:microsoft.com/office/officeart/2005/8/layout/vList5" loCatId="list" qsTypeId="urn:microsoft.com/office/officeart/2005/8/quickstyle/simple1" qsCatId="simple" csTypeId="urn:microsoft.com/office/officeart/2005/8/colors/accent2_1" csCatId="accent2" phldr="1"/>
      <dgm:spPr/>
      <dgm:t>
        <a:bodyPr/>
        <a:lstStyle/>
        <a:p>
          <a:endParaRPr lang="es-ES"/>
        </a:p>
      </dgm:t>
    </dgm:pt>
    <dgm:pt modelId="{04FE16D0-27CB-4B47-AC7E-645386DDC360}">
      <dgm:prSet custT="1"/>
      <dgm:spPr>
        <a:ln>
          <a:solidFill>
            <a:srgbClr val="EF4A1D"/>
          </a:solidFill>
        </a:ln>
      </dgm:spPr>
      <dgm:t>
        <a:bodyPr/>
        <a:lstStyle/>
        <a:p>
          <a:pPr rtl="0"/>
          <a:r>
            <a:rPr lang="es-ES" sz="1800" u="none" smtClean="0">
              <a:uFillTx/>
            </a:rPr>
            <a:t>Conocer las características del ámbito de intervención</a:t>
          </a:r>
          <a:endParaRPr lang="es-ES" sz="1800" dirty="0"/>
        </a:p>
      </dgm:t>
    </dgm:pt>
    <dgm:pt modelId="{1EA92F93-32A5-4E89-9ABA-D971C4F45A8A}" type="parTrans" cxnId="{8DA064CE-CA5B-4367-BCAD-BAA1A0BFB3C4}">
      <dgm:prSet/>
      <dgm:spPr/>
      <dgm:t>
        <a:bodyPr/>
        <a:lstStyle/>
        <a:p>
          <a:endParaRPr lang="es-ES" sz="1800"/>
        </a:p>
      </dgm:t>
    </dgm:pt>
    <dgm:pt modelId="{18B6A944-D8D2-4973-AB07-2B8D00EB9EDF}" type="sibTrans" cxnId="{8DA064CE-CA5B-4367-BCAD-BAA1A0BFB3C4}">
      <dgm:prSet/>
      <dgm:spPr/>
      <dgm:t>
        <a:bodyPr/>
        <a:lstStyle/>
        <a:p>
          <a:endParaRPr lang="es-ES" sz="1800"/>
        </a:p>
      </dgm:t>
    </dgm:pt>
    <dgm:pt modelId="{74738FC5-F07B-4D71-8CD0-D7E63E0BA281}">
      <dgm:prSet custT="1"/>
      <dgm:spPr>
        <a:ln>
          <a:solidFill>
            <a:srgbClr val="EF4A1D"/>
          </a:solidFill>
        </a:ln>
      </dgm:spPr>
      <dgm:t>
        <a:bodyPr/>
        <a:lstStyle/>
        <a:p>
          <a:r>
            <a:rPr lang="es-ES" sz="1800" u="none" dirty="0" smtClean="0">
              <a:uFillTx/>
            </a:rPr>
            <a:t>Realizar una descripción detallada de las tareas, duración en la jornada, distribución y procesos.</a:t>
          </a:r>
          <a:endParaRPr lang="es-ES" sz="1800" u="none" dirty="0">
            <a:uFillTx/>
          </a:endParaRPr>
        </a:p>
      </dgm:t>
    </dgm:pt>
    <dgm:pt modelId="{56BCCF93-DA93-4F45-8575-5617B66DAE92}" type="parTrans" cxnId="{1E743B45-486A-4DFA-8729-5CEC8EB1648B}">
      <dgm:prSet/>
      <dgm:spPr/>
      <dgm:t>
        <a:bodyPr/>
        <a:lstStyle/>
        <a:p>
          <a:endParaRPr lang="es-ES" sz="1800"/>
        </a:p>
      </dgm:t>
    </dgm:pt>
    <dgm:pt modelId="{A8CCF7F3-6CFE-4A78-B07F-24B8F57B0C10}" type="sibTrans" cxnId="{1E743B45-486A-4DFA-8729-5CEC8EB1648B}">
      <dgm:prSet/>
      <dgm:spPr/>
      <dgm:t>
        <a:bodyPr/>
        <a:lstStyle/>
        <a:p>
          <a:endParaRPr lang="es-ES" sz="1800"/>
        </a:p>
      </dgm:t>
    </dgm:pt>
    <dgm:pt modelId="{1B6D7DFF-3338-4356-A1AE-93FF46009EC9}">
      <dgm:prSet custT="1"/>
      <dgm:spPr>
        <a:ln>
          <a:solidFill>
            <a:srgbClr val="EF4A1D"/>
          </a:solidFill>
        </a:ln>
      </dgm:spPr>
      <dgm:t>
        <a:bodyPr/>
        <a:lstStyle/>
        <a:p>
          <a:r>
            <a:rPr lang="es-ES" sz="1800" u="none" dirty="0" smtClean="0">
              <a:uFillTx/>
            </a:rPr>
            <a:t>Capacitar para la creación de colectivos homogéneos de cada puesto de trabajo. </a:t>
          </a:r>
          <a:endParaRPr lang="es-ES" sz="1800" u="none" dirty="0">
            <a:uFillTx/>
          </a:endParaRPr>
        </a:p>
      </dgm:t>
    </dgm:pt>
    <dgm:pt modelId="{C93D881A-AC46-42AD-B124-8CA8247A398D}" type="parTrans" cxnId="{4D356296-D2FA-4936-A2FF-FE404E3669C4}">
      <dgm:prSet/>
      <dgm:spPr/>
      <dgm:t>
        <a:bodyPr/>
        <a:lstStyle/>
        <a:p>
          <a:endParaRPr lang="es-ES" sz="1800"/>
        </a:p>
      </dgm:t>
    </dgm:pt>
    <dgm:pt modelId="{F67B9B03-9C2D-4832-BC1A-9DF658E839EC}" type="sibTrans" cxnId="{4D356296-D2FA-4936-A2FF-FE404E3669C4}">
      <dgm:prSet/>
      <dgm:spPr/>
      <dgm:t>
        <a:bodyPr/>
        <a:lstStyle/>
        <a:p>
          <a:endParaRPr lang="es-ES" sz="1800"/>
        </a:p>
      </dgm:t>
    </dgm:pt>
    <dgm:pt modelId="{B6E2644F-E475-4D2C-AC8E-6FAFB63306F5}">
      <dgm:prSet custT="1"/>
      <dgm:spPr>
        <a:ln>
          <a:solidFill>
            <a:srgbClr val="EF4A1D"/>
          </a:solidFill>
        </a:ln>
      </dgm:spPr>
      <dgm:t>
        <a:bodyPr/>
        <a:lstStyle/>
        <a:p>
          <a:r>
            <a:rPr lang="es-ES" sz="1800" u="none" dirty="0" smtClean="0">
              <a:uFillTx/>
            </a:rPr>
            <a:t>Recopilar información detallada sobre las condiciones de trabajo de cada puesto de trabajo.</a:t>
          </a:r>
          <a:endParaRPr lang="es-ES" sz="1800" u="none" dirty="0">
            <a:uFillTx/>
          </a:endParaRPr>
        </a:p>
      </dgm:t>
    </dgm:pt>
    <dgm:pt modelId="{AA896317-C157-499F-BAC6-BFFC3F2EFC56}" type="parTrans" cxnId="{30315353-302A-40DB-8259-CA45AA460618}">
      <dgm:prSet/>
      <dgm:spPr/>
      <dgm:t>
        <a:bodyPr/>
        <a:lstStyle/>
        <a:p>
          <a:endParaRPr lang="es-ES" sz="1800"/>
        </a:p>
      </dgm:t>
    </dgm:pt>
    <dgm:pt modelId="{86C592DD-BC60-429C-8C8C-BAFB5EA05977}" type="sibTrans" cxnId="{30315353-302A-40DB-8259-CA45AA460618}">
      <dgm:prSet/>
      <dgm:spPr/>
      <dgm:t>
        <a:bodyPr/>
        <a:lstStyle/>
        <a:p>
          <a:endParaRPr lang="es-ES" sz="1800"/>
        </a:p>
      </dgm:t>
    </dgm:pt>
    <dgm:pt modelId="{C91A2EC8-8703-46C8-BDA6-4FCD16A4ACF3}">
      <dgm:prSet custT="1"/>
      <dgm:spPr>
        <a:ln>
          <a:solidFill>
            <a:srgbClr val="EF4A1D"/>
          </a:solidFill>
        </a:ln>
      </dgm:spPr>
      <dgm:t>
        <a:bodyPr/>
        <a:lstStyle/>
        <a:p>
          <a:r>
            <a:rPr lang="es-ES" sz="1800" dirty="0" smtClean="0"/>
            <a:t>Facilitar la posterior identificación de causas de exposición a los factores de riesgo ergonómicos, proporcionado información sobre la organización del trabajo, condiciones ambientales y del entorno de trabajo, etc.</a:t>
          </a:r>
          <a:endParaRPr lang="es-ES" sz="1800" dirty="0"/>
        </a:p>
      </dgm:t>
    </dgm:pt>
    <dgm:pt modelId="{90AEE3EA-7FD3-4E6A-A29B-EA4610D2BF6D}" type="parTrans" cxnId="{604A61C2-940B-4C87-AEDD-E773855A54B7}">
      <dgm:prSet/>
      <dgm:spPr/>
      <dgm:t>
        <a:bodyPr/>
        <a:lstStyle/>
        <a:p>
          <a:endParaRPr lang="es-ES" sz="1800"/>
        </a:p>
      </dgm:t>
    </dgm:pt>
    <dgm:pt modelId="{C4D66006-C58C-41F7-8C31-86D9140D46FD}" type="sibTrans" cxnId="{604A61C2-940B-4C87-AEDD-E773855A54B7}">
      <dgm:prSet/>
      <dgm:spPr/>
      <dgm:t>
        <a:bodyPr/>
        <a:lstStyle/>
        <a:p>
          <a:endParaRPr lang="es-ES" sz="1800"/>
        </a:p>
      </dgm:t>
    </dgm:pt>
    <dgm:pt modelId="{41FBBA07-6E7A-4DF1-A666-B6C50B7E9F11}" type="pres">
      <dgm:prSet presAssocID="{3DA09286-51F8-4FD9-9FD6-54BBB615388B}" presName="Name0" presStyleCnt="0">
        <dgm:presLayoutVars>
          <dgm:dir/>
          <dgm:animLvl val="lvl"/>
          <dgm:resizeHandles val="exact"/>
        </dgm:presLayoutVars>
      </dgm:prSet>
      <dgm:spPr/>
      <dgm:t>
        <a:bodyPr/>
        <a:lstStyle/>
        <a:p>
          <a:endParaRPr lang="es-ES"/>
        </a:p>
      </dgm:t>
    </dgm:pt>
    <dgm:pt modelId="{1644E432-0D63-4991-8D39-D91F9F8FE419}" type="pres">
      <dgm:prSet presAssocID="{04FE16D0-27CB-4B47-AC7E-645386DDC360}" presName="linNode" presStyleCnt="0"/>
      <dgm:spPr/>
    </dgm:pt>
    <dgm:pt modelId="{1039AB30-DE14-4BE7-A72A-9092DEFA7A49}" type="pres">
      <dgm:prSet presAssocID="{04FE16D0-27CB-4B47-AC7E-645386DDC360}" presName="parentText" presStyleLbl="node1" presStyleIdx="0" presStyleCnt="5" custScaleX="277778" custScaleY="71830">
        <dgm:presLayoutVars>
          <dgm:chMax val="1"/>
          <dgm:bulletEnabled val="1"/>
        </dgm:presLayoutVars>
      </dgm:prSet>
      <dgm:spPr/>
      <dgm:t>
        <a:bodyPr/>
        <a:lstStyle/>
        <a:p>
          <a:endParaRPr lang="es-ES"/>
        </a:p>
      </dgm:t>
    </dgm:pt>
    <dgm:pt modelId="{554297C2-088A-46A5-A7FD-B6993A1F3286}" type="pres">
      <dgm:prSet presAssocID="{18B6A944-D8D2-4973-AB07-2B8D00EB9EDF}" presName="sp" presStyleCnt="0"/>
      <dgm:spPr/>
    </dgm:pt>
    <dgm:pt modelId="{8C62DC3F-A2B0-45A0-99CF-86E6BF470C39}" type="pres">
      <dgm:prSet presAssocID="{74738FC5-F07B-4D71-8CD0-D7E63E0BA281}" presName="linNode" presStyleCnt="0"/>
      <dgm:spPr/>
    </dgm:pt>
    <dgm:pt modelId="{D8A1DC50-40CA-44DE-8252-68DFFCFB3E7C}" type="pres">
      <dgm:prSet presAssocID="{74738FC5-F07B-4D71-8CD0-D7E63E0BA281}" presName="parentText" presStyleLbl="node1" presStyleIdx="1" presStyleCnt="5" custScaleX="277778" custScaleY="65005">
        <dgm:presLayoutVars>
          <dgm:chMax val="1"/>
          <dgm:bulletEnabled val="1"/>
        </dgm:presLayoutVars>
      </dgm:prSet>
      <dgm:spPr/>
      <dgm:t>
        <a:bodyPr/>
        <a:lstStyle/>
        <a:p>
          <a:endParaRPr lang="es-ES"/>
        </a:p>
      </dgm:t>
    </dgm:pt>
    <dgm:pt modelId="{A484CBAC-1A49-464E-A3CE-ECBEEB83A21B}" type="pres">
      <dgm:prSet presAssocID="{A8CCF7F3-6CFE-4A78-B07F-24B8F57B0C10}" presName="sp" presStyleCnt="0"/>
      <dgm:spPr/>
    </dgm:pt>
    <dgm:pt modelId="{0CE93A48-2039-4901-BB5C-00799942822C}" type="pres">
      <dgm:prSet presAssocID="{1B6D7DFF-3338-4356-A1AE-93FF46009EC9}" presName="linNode" presStyleCnt="0"/>
      <dgm:spPr/>
    </dgm:pt>
    <dgm:pt modelId="{965D0CDC-94AF-45A7-BF77-C013386029B6}" type="pres">
      <dgm:prSet presAssocID="{1B6D7DFF-3338-4356-A1AE-93FF46009EC9}" presName="parentText" presStyleLbl="node1" presStyleIdx="2" presStyleCnt="5" custScaleX="277778" custScaleY="53538">
        <dgm:presLayoutVars>
          <dgm:chMax val="1"/>
          <dgm:bulletEnabled val="1"/>
        </dgm:presLayoutVars>
      </dgm:prSet>
      <dgm:spPr/>
      <dgm:t>
        <a:bodyPr/>
        <a:lstStyle/>
        <a:p>
          <a:endParaRPr lang="es-ES"/>
        </a:p>
      </dgm:t>
    </dgm:pt>
    <dgm:pt modelId="{9CCC7B78-476D-4DAB-B5DC-47C879E609F2}" type="pres">
      <dgm:prSet presAssocID="{F67B9B03-9C2D-4832-BC1A-9DF658E839EC}" presName="sp" presStyleCnt="0"/>
      <dgm:spPr/>
    </dgm:pt>
    <dgm:pt modelId="{18443BBC-246A-4D6F-B70C-35632957EF2C}" type="pres">
      <dgm:prSet presAssocID="{B6E2644F-E475-4D2C-AC8E-6FAFB63306F5}" presName="linNode" presStyleCnt="0"/>
      <dgm:spPr/>
    </dgm:pt>
    <dgm:pt modelId="{B0534775-6F7E-47FC-9E4D-D161F4831899}" type="pres">
      <dgm:prSet presAssocID="{B6E2644F-E475-4D2C-AC8E-6FAFB63306F5}" presName="parentText" presStyleLbl="node1" presStyleIdx="3" presStyleCnt="5" custScaleX="277778" custScaleY="42873">
        <dgm:presLayoutVars>
          <dgm:chMax val="1"/>
          <dgm:bulletEnabled val="1"/>
        </dgm:presLayoutVars>
      </dgm:prSet>
      <dgm:spPr/>
      <dgm:t>
        <a:bodyPr/>
        <a:lstStyle/>
        <a:p>
          <a:endParaRPr lang="es-ES"/>
        </a:p>
      </dgm:t>
    </dgm:pt>
    <dgm:pt modelId="{A630AB05-7B7F-4FDC-B767-DD2DF9FB0467}" type="pres">
      <dgm:prSet presAssocID="{86C592DD-BC60-429C-8C8C-BAFB5EA05977}" presName="sp" presStyleCnt="0"/>
      <dgm:spPr/>
    </dgm:pt>
    <dgm:pt modelId="{312AE36D-1A1D-4182-AECF-53999C2E6B10}" type="pres">
      <dgm:prSet presAssocID="{C91A2EC8-8703-46C8-BDA6-4FCD16A4ACF3}" presName="linNode" presStyleCnt="0"/>
      <dgm:spPr/>
    </dgm:pt>
    <dgm:pt modelId="{9E2C69C3-D588-4CE2-ABC5-CE9AA879B2E1}" type="pres">
      <dgm:prSet presAssocID="{C91A2EC8-8703-46C8-BDA6-4FCD16A4ACF3}" presName="parentText" presStyleLbl="node1" presStyleIdx="4" presStyleCnt="5" custScaleX="277778">
        <dgm:presLayoutVars>
          <dgm:chMax val="1"/>
          <dgm:bulletEnabled val="1"/>
        </dgm:presLayoutVars>
      </dgm:prSet>
      <dgm:spPr/>
      <dgm:t>
        <a:bodyPr/>
        <a:lstStyle/>
        <a:p>
          <a:endParaRPr lang="es-ES"/>
        </a:p>
      </dgm:t>
    </dgm:pt>
  </dgm:ptLst>
  <dgm:cxnLst>
    <dgm:cxn modelId="{17820B0F-3DA8-4651-8E0B-78B318400A50}" type="presOf" srcId="{74738FC5-F07B-4D71-8CD0-D7E63E0BA281}" destId="{D8A1DC50-40CA-44DE-8252-68DFFCFB3E7C}" srcOrd="0" destOrd="0" presId="urn:microsoft.com/office/officeart/2005/8/layout/vList5"/>
    <dgm:cxn modelId="{D554C7BD-812B-417D-9C4A-D2EDD531174E}" type="presOf" srcId="{B6E2644F-E475-4D2C-AC8E-6FAFB63306F5}" destId="{B0534775-6F7E-47FC-9E4D-D161F4831899}" srcOrd="0" destOrd="0" presId="urn:microsoft.com/office/officeart/2005/8/layout/vList5"/>
    <dgm:cxn modelId="{B03C6209-A3EC-485B-8F84-C6AEB1B82E1B}" type="presOf" srcId="{C91A2EC8-8703-46C8-BDA6-4FCD16A4ACF3}" destId="{9E2C69C3-D588-4CE2-ABC5-CE9AA879B2E1}" srcOrd="0" destOrd="0" presId="urn:microsoft.com/office/officeart/2005/8/layout/vList5"/>
    <dgm:cxn modelId="{604A61C2-940B-4C87-AEDD-E773855A54B7}" srcId="{3DA09286-51F8-4FD9-9FD6-54BBB615388B}" destId="{C91A2EC8-8703-46C8-BDA6-4FCD16A4ACF3}" srcOrd="4" destOrd="0" parTransId="{90AEE3EA-7FD3-4E6A-A29B-EA4610D2BF6D}" sibTransId="{C4D66006-C58C-41F7-8C31-86D9140D46FD}"/>
    <dgm:cxn modelId="{30315353-302A-40DB-8259-CA45AA460618}" srcId="{3DA09286-51F8-4FD9-9FD6-54BBB615388B}" destId="{B6E2644F-E475-4D2C-AC8E-6FAFB63306F5}" srcOrd="3" destOrd="0" parTransId="{AA896317-C157-499F-BAC6-BFFC3F2EFC56}" sibTransId="{86C592DD-BC60-429C-8C8C-BAFB5EA05977}"/>
    <dgm:cxn modelId="{CAB2995D-302B-481E-B1BE-CD3AB1E1DB63}" type="presOf" srcId="{04FE16D0-27CB-4B47-AC7E-645386DDC360}" destId="{1039AB30-DE14-4BE7-A72A-9092DEFA7A49}" srcOrd="0" destOrd="0" presId="urn:microsoft.com/office/officeart/2005/8/layout/vList5"/>
    <dgm:cxn modelId="{1B49856B-E1AC-49F1-941A-47A43B8A61B6}" type="presOf" srcId="{1B6D7DFF-3338-4356-A1AE-93FF46009EC9}" destId="{965D0CDC-94AF-45A7-BF77-C013386029B6}" srcOrd="0" destOrd="0" presId="urn:microsoft.com/office/officeart/2005/8/layout/vList5"/>
    <dgm:cxn modelId="{8DA064CE-CA5B-4367-BCAD-BAA1A0BFB3C4}" srcId="{3DA09286-51F8-4FD9-9FD6-54BBB615388B}" destId="{04FE16D0-27CB-4B47-AC7E-645386DDC360}" srcOrd="0" destOrd="0" parTransId="{1EA92F93-32A5-4E89-9ABA-D971C4F45A8A}" sibTransId="{18B6A944-D8D2-4973-AB07-2B8D00EB9EDF}"/>
    <dgm:cxn modelId="{1E743B45-486A-4DFA-8729-5CEC8EB1648B}" srcId="{3DA09286-51F8-4FD9-9FD6-54BBB615388B}" destId="{74738FC5-F07B-4D71-8CD0-D7E63E0BA281}" srcOrd="1" destOrd="0" parTransId="{56BCCF93-DA93-4F45-8575-5617B66DAE92}" sibTransId="{A8CCF7F3-6CFE-4A78-B07F-24B8F57B0C10}"/>
    <dgm:cxn modelId="{4D356296-D2FA-4936-A2FF-FE404E3669C4}" srcId="{3DA09286-51F8-4FD9-9FD6-54BBB615388B}" destId="{1B6D7DFF-3338-4356-A1AE-93FF46009EC9}" srcOrd="2" destOrd="0" parTransId="{C93D881A-AC46-42AD-B124-8CA8247A398D}" sibTransId="{F67B9B03-9C2D-4832-BC1A-9DF658E839EC}"/>
    <dgm:cxn modelId="{CD23067E-38C7-4762-A46B-743F96759052}" type="presOf" srcId="{3DA09286-51F8-4FD9-9FD6-54BBB615388B}" destId="{41FBBA07-6E7A-4DF1-A666-B6C50B7E9F11}" srcOrd="0" destOrd="0" presId="urn:microsoft.com/office/officeart/2005/8/layout/vList5"/>
    <dgm:cxn modelId="{93FF8A06-E9B7-47B6-A4A2-C416E050C3D0}" type="presParOf" srcId="{41FBBA07-6E7A-4DF1-A666-B6C50B7E9F11}" destId="{1644E432-0D63-4991-8D39-D91F9F8FE419}" srcOrd="0" destOrd="0" presId="urn:microsoft.com/office/officeart/2005/8/layout/vList5"/>
    <dgm:cxn modelId="{487FC848-CF76-4CAC-BF18-D6DE1D150CC0}" type="presParOf" srcId="{1644E432-0D63-4991-8D39-D91F9F8FE419}" destId="{1039AB30-DE14-4BE7-A72A-9092DEFA7A49}" srcOrd="0" destOrd="0" presId="urn:microsoft.com/office/officeart/2005/8/layout/vList5"/>
    <dgm:cxn modelId="{92BD861B-D967-4232-997E-E951E099759B}" type="presParOf" srcId="{41FBBA07-6E7A-4DF1-A666-B6C50B7E9F11}" destId="{554297C2-088A-46A5-A7FD-B6993A1F3286}" srcOrd="1" destOrd="0" presId="urn:microsoft.com/office/officeart/2005/8/layout/vList5"/>
    <dgm:cxn modelId="{6D75A9EB-238B-4DA0-B110-30C25404F807}" type="presParOf" srcId="{41FBBA07-6E7A-4DF1-A666-B6C50B7E9F11}" destId="{8C62DC3F-A2B0-45A0-99CF-86E6BF470C39}" srcOrd="2" destOrd="0" presId="urn:microsoft.com/office/officeart/2005/8/layout/vList5"/>
    <dgm:cxn modelId="{DDC7ED96-5CCD-4353-8509-A2F8F3717AF3}" type="presParOf" srcId="{8C62DC3F-A2B0-45A0-99CF-86E6BF470C39}" destId="{D8A1DC50-40CA-44DE-8252-68DFFCFB3E7C}" srcOrd="0" destOrd="0" presId="urn:microsoft.com/office/officeart/2005/8/layout/vList5"/>
    <dgm:cxn modelId="{2A58745C-CAEE-4407-9A5C-816364641605}" type="presParOf" srcId="{41FBBA07-6E7A-4DF1-A666-B6C50B7E9F11}" destId="{A484CBAC-1A49-464E-A3CE-ECBEEB83A21B}" srcOrd="3" destOrd="0" presId="urn:microsoft.com/office/officeart/2005/8/layout/vList5"/>
    <dgm:cxn modelId="{9BAAF10D-18D3-4AF7-A3FF-A9DA240E6A80}" type="presParOf" srcId="{41FBBA07-6E7A-4DF1-A666-B6C50B7E9F11}" destId="{0CE93A48-2039-4901-BB5C-00799942822C}" srcOrd="4" destOrd="0" presId="urn:microsoft.com/office/officeart/2005/8/layout/vList5"/>
    <dgm:cxn modelId="{90DAE374-ABCD-4BA6-920A-EAA3D6C1442B}" type="presParOf" srcId="{0CE93A48-2039-4901-BB5C-00799942822C}" destId="{965D0CDC-94AF-45A7-BF77-C013386029B6}" srcOrd="0" destOrd="0" presId="urn:microsoft.com/office/officeart/2005/8/layout/vList5"/>
    <dgm:cxn modelId="{CA2395A3-BB51-4F8D-AEE0-C2619A524E12}" type="presParOf" srcId="{41FBBA07-6E7A-4DF1-A666-B6C50B7E9F11}" destId="{9CCC7B78-476D-4DAB-B5DC-47C879E609F2}" srcOrd="5" destOrd="0" presId="urn:microsoft.com/office/officeart/2005/8/layout/vList5"/>
    <dgm:cxn modelId="{720760B3-4EBF-4ECF-B111-B36C4EDF15EA}" type="presParOf" srcId="{41FBBA07-6E7A-4DF1-A666-B6C50B7E9F11}" destId="{18443BBC-246A-4D6F-B70C-35632957EF2C}" srcOrd="6" destOrd="0" presId="urn:microsoft.com/office/officeart/2005/8/layout/vList5"/>
    <dgm:cxn modelId="{69D145B4-3947-4FDD-A7BE-0C47741D99F3}" type="presParOf" srcId="{18443BBC-246A-4D6F-B70C-35632957EF2C}" destId="{B0534775-6F7E-47FC-9E4D-D161F4831899}" srcOrd="0" destOrd="0" presId="urn:microsoft.com/office/officeart/2005/8/layout/vList5"/>
    <dgm:cxn modelId="{734F2842-D237-4D1E-8C7D-74BB0D6B953F}" type="presParOf" srcId="{41FBBA07-6E7A-4DF1-A666-B6C50B7E9F11}" destId="{A630AB05-7B7F-4FDC-B767-DD2DF9FB0467}" srcOrd="7" destOrd="0" presId="urn:microsoft.com/office/officeart/2005/8/layout/vList5"/>
    <dgm:cxn modelId="{EF689515-4F10-442C-AB69-09C818B0DA48}" type="presParOf" srcId="{41FBBA07-6E7A-4DF1-A666-B6C50B7E9F11}" destId="{312AE36D-1A1D-4182-AECF-53999C2E6B10}" srcOrd="8" destOrd="0" presId="urn:microsoft.com/office/officeart/2005/8/layout/vList5"/>
    <dgm:cxn modelId="{8F210B68-9277-417C-82D6-6B714150CFCD}" type="presParOf" srcId="{312AE36D-1A1D-4182-AECF-53999C2E6B10}" destId="{9E2C69C3-D588-4CE2-ABC5-CE9AA879B2E1}" srcOrd="0" destOrd="0" presId="urn:microsoft.com/office/officeart/2005/8/layout/vList5"/>
  </dgm:cxnLst>
  <dgm:bg/>
  <dgm:whole/>
</dgm:dataModel>
</file>

<file path=ppt/diagrams/data10.xml><?xml version="1.0" encoding="utf-8"?>
<dgm:dataModel xmlns:dgm="http://schemas.openxmlformats.org/drawingml/2006/diagram" xmlns:a="http://schemas.openxmlformats.org/drawingml/2006/main">
  <dgm:ptLst>
    <dgm:pt modelId="{F79DA6B8-87E5-4664-B432-A5D769A6B218}"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s-ES"/>
        </a:p>
      </dgm:t>
    </dgm:pt>
    <dgm:pt modelId="{D1DF71D6-F1DA-41AC-A503-DAF22354DFA4}">
      <dgm:prSet phldrT="[Texto]" custT="1"/>
      <dgm:spPr/>
      <dgm:t>
        <a:bodyPr/>
        <a:lstStyle/>
        <a:p>
          <a:r>
            <a:rPr lang="es-ES" sz="2400" dirty="0" smtClean="0"/>
            <a:t>Tarea 1 (habitual o esporádica): _________</a:t>
          </a:r>
          <a:endParaRPr lang="es-ES" sz="2400" dirty="0"/>
        </a:p>
      </dgm:t>
    </dgm:pt>
    <dgm:pt modelId="{2B318E8D-A553-4E24-AE82-705002CD1D50}" type="parTrans" cxnId="{8071FC53-DC02-4E1B-9DAF-3BC3853A2DAC}">
      <dgm:prSet/>
      <dgm:spPr/>
      <dgm:t>
        <a:bodyPr/>
        <a:lstStyle/>
        <a:p>
          <a:endParaRPr lang="es-ES"/>
        </a:p>
      </dgm:t>
    </dgm:pt>
    <dgm:pt modelId="{FD3323A9-449F-4503-AF89-4D85DAE7CDCC}" type="sibTrans" cxnId="{8071FC53-DC02-4E1B-9DAF-3BC3853A2DAC}">
      <dgm:prSet/>
      <dgm:spPr/>
      <dgm:t>
        <a:bodyPr/>
        <a:lstStyle/>
        <a:p>
          <a:endParaRPr lang="es-ES"/>
        </a:p>
      </dgm:t>
    </dgm:pt>
    <dgm:pt modelId="{D4CDC3FE-398F-4AED-8DA3-8EE6178EF67F}">
      <dgm:prSet custT="1"/>
      <dgm:spPr/>
      <dgm:t>
        <a:bodyPr/>
        <a:lstStyle/>
        <a:p>
          <a:r>
            <a:rPr lang="es-ES" sz="1800" u="none" dirty="0" smtClean="0">
              <a:uFillTx/>
            </a:rPr>
            <a:t>¿Qué hacen?</a:t>
          </a:r>
          <a:endParaRPr lang="es-ES" sz="1800" dirty="0"/>
        </a:p>
      </dgm:t>
    </dgm:pt>
    <dgm:pt modelId="{C5EB9B97-46C7-4B41-AD8E-AD66A4699A02}" type="parTrans" cxnId="{78A1C1A2-07DB-4B80-8F2B-62E3176C29C5}">
      <dgm:prSet/>
      <dgm:spPr/>
      <dgm:t>
        <a:bodyPr/>
        <a:lstStyle/>
        <a:p>
          <a:endParaRPr lang="es-ES"/>
        </a:p>
      </dgm:t>
    </dgm:pt>
    <dgm:pt modelId="{0B446ADF-BDF6-4739-B83F-980ECB3EA58D}" type="sibTrans" cxnId="{78A1C1A2-07DB-4B80-8F2B-62E3176C29C5}">
      <dgm:prSet/>
      <dgm:spPr/>
      <dgm:t>
        <a:bodyPr/>
        <a:lstStyle/>
        <a:p>
          <a:endParaRPr lang="es-ES"/>
        </a:p>
      </dgm:t>
    </dgm:pt>
    <dgm:pt modelId="{238F23F6-E2C5-4385-A8CA-880AF0388992}">
      <dgm:prSet custT="1"/>
      <dgm:spPr/>
      <dgm:t>
        <a:bodyPr/>
        <a:lstStyle/>
        <a:p>
          <a:r>
            <a:rPr lang="es-ES" sz="1800" u="none" dirty="0" smtClean="0">
              <a:uFillTx/>
            </a:rPr>
            <a:t>¿Cómo lo hacen?</a:t>
          </a:r>
          <a:endParaRPr lang="es-ES" sz="1800" u="none" dirty="0">
            <a:uFillTx/>
          </a:endParaRPr>
        </a:p>
      </dgm:t>
    </dgm:pt>
    <dgm:pt modelId="{CB70CB79-3727-40AB-91B3-9E3484F08022}" type="parTrans" cxnId="{DD5F1709-57BB-4964-8AA5-9A0896AA4C04}">
      <dgm:prSet/>
      <dgm:spPr/>
      <dgm:t>
        <a:bodyPr/>
        <a:lstStyle/>
        <a:p>
          <a:endParaRPr lang="es-ES"/>
        </a:p>
      </dgm:t>
    </dgm:pt>
    <dgm:pt modelId="{248D5F40-0EC5-4698-B685-EE277416C489}" type="sibTrans" cxnId="{DD5F1709-57BB-4964-8AA5-9A0896AA4C04}">
      <dgm:prSet/>
      <dgm:spPr/>
      <dgm:t>
        <a:bodyPr/>
        <a:lstStyle/>
        <a:p>
          <a:endParaRPr lang="es-ES"/>
        </a:p>
      </dgm:t>
    </dgm:pt>
    <dgm:pt modelId="{8CDC7D5E-DE5B-4E35-BDBE-C133980A92FC}">
      <dgm:prSet custT="1"/>
      <dgm:spPr/>
      <dgm:t>
        <a:bodyPr/>
        <a:lstStyle/>
        <a:p>
          <a:r>
            <a:rPr lang="es-ES" sz="1800" u="none" dirty="0" smtClean="0">
              <a:uFillTx/>
            </a:rPr>
            <a:t>¿Qué equipos, herramientas y útiles emplean (alturas, distancias, alcances, superficies, controles, mandos, almacenamiento, mantenimiento, etc.)? </a:t>
          </a:r>
          <a:endParaRPr lang="es-ES" sz="1800" u="none" dirty="0">
            <a:uFillTx/>
          </a:endParaRPr>
        </a:p>
      </dgm:t>
    </dgm:pt>
    <dgm:pt modelId="{A1F0E31C-A0D8-4241-9EE6-99FAAAC92699}" type="parTrans" cxnId="{CD4BF4D8-0EF8-423B-8B00-B167D18D3DD4}">
      <dgm:prSet/>
      <dgm:spPr/>
      <dgm:t>
        <a:bodyPr/>
        <a:lstStyle/>
        <a:p>
          <a:endParaRPr lang="es-ES"/>
        </a:p>
      </dgm:t>
    </dgm:pt>
    <dgm:pt modelId="{3806DA53-DEBB-45CC-9E2E-D0F83E8958D1}" type="sibTrans" cxnId="{CD4BF4D8-0EF8-423B-8B00-B167D18D3DD4}">
      <dgm:prSet/>
      <dgm:spPr/>
      <dgm:t>
        <a:bodyPr/>
        <a:lstStyle/>
        <a:p>
          <a:endParaRPr lang="es-ES"/>
        </a:p>
      </dgm:t>
    </dgm:pt>
    <dgm:pt modelId="{7FE43709-5182-40CD-9A7D-16D145C640E1}">
      <dgm:prSet custT="1"/>
      <dgm:spPr/>
      <dgm:t>
        <a:bodyPr/>
        <a:lstStyle/>
        <a:p>
          <a:r>
            <a:rPr lang="es-ES" sz="1800" u="none" dirty="0" smtClean="0">
              <a:uFillTx/>
            </a:rPr>
            <a:t>¿Se emplean equipos de protección individual? ¿Cuáles?</a:t>
          </a:r>
          <a:endParaRPr lang="es-ES" sz="1800" u="none" dirty="0">
            <a:uFillTx/>
          </a:endParaRPr>
        </a:p>
      </dgm:t>
    </dgm:pt>
    <dgm:pt modelId="{33294942-4242-4406-84FA-6C2436781658}" type="parTrans" cxnId="{1D6E7655-C10C-4153-9062-F33B43961A8D}">
      <dgm:prSet/>
      <dgm:spPr/>
      <dgm:t>
        <a:bodyPr/>
        <a:lstStyle/>
        <a:p>
          <a:endParaRPr lang="es-ES"/>
        </a:p>
      </dgm:t>
    </dgm:pt>
    <dgm:pt modelId="{2682A8BD-22A2-418E-BC61-DA986BD92F4C}" type="sibTrans" cxnId="{1D6E7655-C10C-4153-9062-F33B43961A8D}">
      <dgm:prSet/>
      <dgm:spPr/>
      <dgm:t>
        <a:bodyPr/>
        <a:lstStyle/>
        <a:p>
          <a:endParaRPr lang="es-ES"/>
        </a:p>
      </dgm:t>
    </dgm:pt>
    <dgm:pt modelId="{ACF50E64-3D50-494C-A8CD-82A298122EB3}">
      <dgm:prSet custT="1"/>
      <dgm:spPr/>
      <dgm:t>
        <a:bodyPr/>
        <a:lstStyle/>
        <a:p>
          <a:r>
            <a:rPr lang="es-ES" sz="1800" u="none" dirty="0" smtClean="0">
              <a:uFillTx/>
            </a:rPr>
            <a:t>¿Qué materiales manipulan (pesos, dimensiones, alturas, alcances…)?</a:t>
          </a:r>
          <a:endParaRPr lang="es-ES" sz="1800" u="none" dirty="0">
            <a:uFillTx/>
          </a:endParaRPr>
        </a:p>
      </dgm:t>
    </dgm:pt>
    <dgm:pt modelId="{A58BF074-D8D4-4A0F-901B-69EBC7902D21}" type="parTrans" cxnId="{06189F51-C060-4E08-8111-E41CC8D528D7}">
      <dgm:prSet/>
      <dgm:spPr/>
      <dgm:t>
        <a:bodyPr/>
        <a:lstStyle/>
        <a:p>
          <a:endParaRPr lang="es-ES"/>
        </a:p>
      </dgm:t>
    </dgm:pt>
    <dgm:pt modelId="{59EE6BD6-F7DA-4C05-846A-E79599EFF996}" type="sibTrans" cxnId="{06189F51-C060-4E08-8111-E41CC8D528D7}">
      <dgm:prSet/>
      <dgm:spPr/>
      <dgm:t>
        <a:bodyPr/>
        <a:lstStyle/>
        <a:p>
          <a:endParaRPr lang="es-ES"/>
        </a:p>
      </dgm:t>
    </dgm:pt>
    <dgm:pt modelId="{9033FD52-9E0D-43E1-9ECA-2BEE4F4EAEE4}">
      <dgm:prSet custT="1"/>
      <dgm:spPr/>
      <dgm:t>
        <a:bodyPr/>
        <a:lstStyle/>
        <a:p>
          <a:r>
            <a:rPr lang="es-ES" sz="1800" u="none" dirty="0" smtClean="0">
              <a:uFillTx/>
            </a:rPr>
            <a:t>¿Qué tiempo aproximado se dedica al día o semana? ¿continuado o intercalan con otras tareas del puesto?</a:t>
          </a:r>
          <a:endParaRPr lang="es-ES" sz="1800" u="none" dirty="0">
            <a:uFillTx/>
          </a:endParaRPr>
        </a:p>
      </dgm:t>
    </dgm:pt>
    <dgm:pt modelId="{D5742FC5-5C39-4433-B667-FB299B986B72}" type="parTrans" cxnId="{56874494-DFE0-43E1-A48C-E27F137D3D94}">
      <dgm:prSet/>
      <dgm:spPr/>
      <dgm:t>
        <a:bodyPr/>
        <a:lstStyle/>
        <a:p>
          <a:endParaRPr lang="es-ES"/>
        </a:p>
      </dgm:t>
    </dgm:pt>
    <dgm:pt modelId="{BCC6B0DD-3807-4247-8880-6A63DABC3A3C}" type="sibTrans" cxnId="{56874494-DFE0-43E1-A48C-E27F137D3D94}">
      <dgm:prSet/>
      <dgm:spPr/>
      <dgm:t>
        <a:bodyPr/>
        <a:lstStyle/>
        <a:p>
          <a:endParaRPr lang="es-ES"/>
        </a:p>
      </dgm:t>
    </dgm:pt>
    <dgm:pt modelId="{02045AA0-F878-404A-8DD3-5019B191BBEC}">
      <dgm:prSet custT="1"/>
      <dgm:spPr/>
      <dgm:t>
        <a:bodyPr/>
        <a:lstStyle/>
        <a:p>
          <a:r>
            <a:rPr lang="es-ES" sz="1800" u="none" dirty="0" smtClean="0">
              <a:uFillTx/>
            </a:rPr>
            <a:t>¿Qué ritmo de trabajo requiere su ejecución (estimación: alto, medio o bajo)? </a:t>
          </a:r>
          <a:endParaRPr lang="es-ES" sz="1800" u="none" dirty="0">
            <a:uFillTx/>
          </a:endParaRPr>
        </a:p>
      </dgm:t>
    </dgm:pt>
    <dgm:pt modelId="{98E4791A-7B28-4B1B-9DC6-54D6E62D67A2}" type="parTrans" cxnId="{9E181D59-3B14-4107-952C-60159A0947FC}">
      <dgm:prSet/>
      <dgm:spPr/>
      <dgm:t>
        <a:bodyPr/>
        <a:lstStyle/>
        <a:p>
          <a:endParaRPr lang="es-ES"/>
        </a:p>
      </dgm:t>
    </dgm:pt>
    <dgm:pt modelId="{C999B5C2-C4CD-447D-AB70-8E0028BAC5C5}" type="sibTrans" cxnId="{9E181D59-3B14-4107-952C-60159A0947FC}">
      <dgm:prSet/>
      <dgm:spPr/>
      <dgm:t>
        <a:bodyPr/>
        <a:lstStyle/>
        <a:p>
          <a:endParaRPr lang="es-ES"/>
        </a:p>
      </dgm:t>
    </dgm:pt>
    <dgm:pt modelId="{EBC779FC-4518-4E22-9103-BDDBE1E4345D}">
      <dgm:prSet custT="1"/>
      <dgm:spPr/>
      <dgm:t>
        <a:bodyPr/>
        <a:lstStyle/>
        <a:p>
          <a:r>
            <a:rPr lang="es-ES" sz="1800" dirty="0" smtClean="0"/>
            <a:t>¿Qué exigencias físicas requiere su ejecución (estimación: altas, medias y bajas)?</a:t>
          </a:r>
          <a:endParaRPr lang="es-ES" sz="1800" dirty="0"/>
        </a:p>
      </dgm:t>
    </dgm:pt>
    <dgm:pt modelId="{1BC7EEF5-6F72-4268-877A-C204D35FFE27}" type="parTrans" cxnId="{208B92E9-8DA5-4D9E-B981-12D6DDC48DB3}">
      <dgm:prSet/>
      <dgm:spPr/>
      <dgm:t>
        <a:bodyPr/>
        <a:lstStyle/>
        <a:p>
          <a:endParaRPr lang="es-ES"/>
        </a:p>
      </dgm:t>
    </dgm:pt>
    <dgm:pt modelId="{3C64F177-BF14-45B9-9F31-CB91C2B53A0C}" type="sibTrans" cxnId="{208B92E9-8DA5-4D9E-B981-12D6DDC48DB3}">
      <dgm:prSet/>
      <dgm:spPr/>
      <dgm:t>
        <a:bodyPr/>
        <a:lstStyle/>
        <a:p>
          <a:endParaRPr lang="es-ES"/>
        </a:p>
      </dgm:t>
    </dgm:pt>
    <dgm:pt modelId="{74AB01B8-33E8-4B67-BD85-F1DB08CD7DD1}" type="pres">
      <dgm:prSet presAssocID="{F79DA6B8-87E5-4664-B432-A5D769A6B218}" presName="linear" presStyleCnt="0">
        <dgm:presLayoutVars>
          <dgm:animLvl val="lvl"/>
          <dgm:resizeHandles val="exact"/>
        </dgm:presLayoutVars>
      </dgm:prSet>
      <dgm:spPr/>
      <dgm:t>
        <a:bodyPr/>
        <a:lstStyle/>
        <a:p>
          <a:endParaRPr lang="es-ES"/>
        </a:p>
      </dgm:t>
    </dgm:pt>
    <dgm:pt modelId="{25D3BE2D-37D8-41BA-BE50-1BA419B7C05B}" type="pres">
      <dgm:prSet presAssocID="{D1DF71D6-F1DA-41AC-A503-DAF22354DFA4}" presName="parentText" presStyleLbl="node1" presStyleIdx="0" presStyleCnt="1" custScaleY="62934">
        <dgm:presLayoutVars>
          <dgm:chMax val="0"/>
          <dgm:bulletEnabled val="1"/>
        </dgm:presLayoutVars>
      </dgm:prSet>
      <dgm:spPr/>
      <dgm:t>
        <a:bodyPr/>
        <a:lstStyle/>
        <a:p>
          <a:endParaRPr lang="es-ES"/>
        </a:p>
      </dgm:t>
    </dgm:pt>
    <dgm:pt modelId="{134442EA-A94A-47C5-A6CD-18FEB1EC7478}" type="pres">
      <dgm:prSet presAssocID="{D1DF71D6-F1DA-41AC-A503-DAF22354DFA4}" presName="childText" presStyleLbl="revTx" presStyleIdx="0" presStyleCnt="1" custAng="0">
        <dgm:presLayoutVars>
          <dgm:bulletEnabled val="1"/>
        </dgm:presLayoutVars>
      </dgm:prSet>
      <dgm:spPr/>
      <dgm:t>
        <a:bodyPr/>
        <a:lstStyle/>
        <a:p>
          <a:endParaRPr lang="es-ES"/>
        </a:p>
      </dgm:t>
    </dgm:pt>
  </dgm:ptLst>
  <dgm:cxnLst>
    <dgm:cxn modelId="{DD5F1709-57BB-4964-8AA5-9A0896AA4C04}" srcId="{D1DF71D6-F1DA-41AC-A503-DAF22354DFA4}" destId="{238F23F6-E2C5-4385-A8CA-880AF0388992}" srcOrd="1" destOrd="0" parTransId="{CB70CB79-3727-40AB-91B3-9E3484F08022}" sibTransId="{248D5F40-0EC5-4698-B685-EE277416C489}"/>
    <dgm:cxn modelId="{CAB6892A-E2FD-45AF-BE23-607AF6B05EDD}" type="presOf" srcId="{D1DF71D6-F1DA-41AC-A503-DAF22354DFA4}" destId="{25D3BE2D-37D8-41BA-BE50-1BA419B7C05B}" srcOrd="0" destOrd="0" presId="urn:microsoft.com/office/officeart/2005/8/layout/vList2"/>
    <dgm:cxn modelId="{309AFD4F-8263-4F35-B069-C137832A0DDF}" type="presOf" srcId="{02045AA0-F878-404A-8DD3-5019B191BBEC}" destId="{134442EA-A94A-47C5-A6CD-18FEB1EC7478}" srcOrd="0" destOrd="6" presId="urn:microsoft.com/office/officeart/2005/8/layout/vList2"/>
    <dgm:cxn modelId="{78A1C1A2-07DB-4B80-8F2B-62E3176C29C5}" srcId="{D1DF71D6-F1DA-41AC-A503-DAF22354DFA4}" destId="{D4CDC3FE-398F-4AED-8DA3-8EE6178EF67F}" srcOrd="0" destOrd="0" parTransId="{C5EB9B97-46C7-4B41-AD8E-AD66A4699A02}" sibTransId="{0B446ADF-BDF6-4739-B83F-980ECB3EA58D}"/>
    <dgm:cxn modelId="{56874494-DFE0-43E1-A48C-E27F137D3D94}" srcId="{D1DF71D6-F1DA-41AC-A503-DAF22354DFA4}" destId="{9033FD52-9E0D-43E1-9ECA-2BEE4F4EAEE4}" srcOrd="5" destOrd="0" parTransId="{D5742FC5-5C39-4433-B667-FB299B986B72}" sibTransId="{BCC6B0DD-3807-4247-8880-6A63DABC3A3C}"/>
    <dgm:cxn modelId="{208B92E9-8DA5-4D9E-B981-12D6DDC48DB3}" srcId="{D1DF71D6-F1DA-41AC-A503-DAF22354DFA4}" destId="{EBC779FC-4518-4E22-9103-BDDBE1E4345D}" srcOrd="7" destOrd="0" parTransId="{1BC7EEF5-6F72-4268-877A-C204D35FFE27}" sibTransId="{3C64F177-BF14-45B9-9F31-CB91C2B53A0C}"/>
    <dgm:cxn modelId="{1D6E7655-C10C-4153-9062-F33B43961A8D}" srcId="{D1DF71D6-F1DA-41AC-A503-DAF22354DFA4}" destId="{7FE43709-5182-40CD-9A7D-16D145C640E1}" srcOrd="3" destOrd="0" parTransId="{33294942-4242-4406-84FA-6C2436781658}" sibTransId="{2682A8BD-22A2-418E-BC61-DA986BD92F4C}"/>
    <dgm:cxn modelId="{20E0FE58-3F89-46BD-A3F7-63D6E08BA522}" type="presOf" srcId="{8CDC7D5E-DE5B-4E35-BDBE-C133980A92FC}" destId="{134442EA-A94A-47C5-A6CD-18FEB1EC7478}" srcOrd="0" destOrd="2" presId="urn:microsoft.com/office/officeart/2005/8/layout/vList2"/>
    <dgm:cxn modelId="{369D1E38-664C-4CB9-93A4-2384762DD334}" type="presOf" srcId="{9033FD52-9E0D-43E1-9ECA-2BEE4F4EAEE4}" destId="{134442EA-A94A-47C5-A6CD-18FEB1EC7478}" srcOrd="0" destOrd="5" presId="urn:microsoft.com/office/officeart/2005/8/layout/vList2"/>
    <dgm:cxn modelId="{CD4BF4D8-0EF8-423B-8B00-B167D18D3DD4}" srcId="{D1DF71D6-F1DA-41AC-A503-DAF22354DFA4}" destId="{8CDC7D5E-DE5B-4E35-BDBE-C133980A92FC}" srcOrd="2" destOrd="0" parTransId="{A1F0E31C-A0D8-4241-9EE6-99FAAAC92699}" sibTransId="{3806DA53-DEBB-45CC-9E2E-D0F83E8958D1}"/>
    <dgm:cxn modelId="{8CF2994C-3AA6-4C2E-9BDC-60A6C378B948}" type="presOf" srcId="{7FE43709-5182-40CD-9A7D-16D145C640E1}" destId="{134442EA-A94A-47C5-A6CD-18FEB1EC7478}" srcOrd="0" destOrd="3" presId="urn:microsoft.com/office/officeart/2005/8/layout/vList2"/>
    <dgm:cxn modelId="{7AFF9711-11B6-481A-8F08-BAA4B778A78A}" type="presOf" srcId="{D4CDC3FE-398F-4AED-8DA3-8EE6178EF67F}" destId="{134442EA-A94A-47C5-A6CD-18FEB1EC7478}" srcOrd="0" destOrd="0" presId="urn:microsoft.com/office/officeart/2005/8/layout/vList2"/>
    <dgm:cxn modelId="{C9ABEF94-E51D-4FF1-826C-2723B9C2DBD5}" type="presOf" srcId="{ACF50E64-3D50-494C-A8CD-82A298122EB3}" destId="{134442EA-A94A-47C5-A6CD-18FEB1EC7478}" srcOrd="0" destOrd="4" presId="urn:microsoft.com/office/officeart/2005/8/layout/vList2"/>
    <dgm:cxn modelId="{A8588425-0B0A-471D-B382-4DABB756342D}" type="presOf" srcId="{EBC779FC-4518-4E22-9103-BDDBE1E4345D}" destId="{134442EA-A94A-47C5-A6CD-18FEB1EC7478}" srcOrd="0" destOrd="7" presId="urn:microsoft.com/office/officeart/2005/8/layout/vList2"/>
    <dgm:cxn modelId="{9E181D59-3B14-4107-952C-60159A0947FC}" srcId="{D1DF71D6-F1DA-41AC-A503-DAF22354DFA4}" destId="{02045AA0-F878-404A-8DD3-5019B191BBEC}" srcOrd="6" destOrd="0" parTransId="{98E4791A-7B28-4B1B-9DC6-54D6E62D67A2}" sibTransId="{C999B5C2-C4CD-447D-AB70-8E0028BAC5C5}"/>
    <dgm:cxn modelId="{2AD6A729-1C47-4F6C-BF38-A46674A27DF7}" type="presOf" srcId="{238F23F6-E2C5-4385-A8CA-880AF0388992}" destId="{134442EA-A94A-47C5-A6CD-18FEB1EC7478}" srcOrd="0" destOrd="1" presId="urn:microsoft.com/office/officeart/2005/8/layout/vList2"/>
    <dgm:cxn modelId="{06189F51-C060-4E08-8111-E41CC8D528D7}" srcId="{D1DF71D6-F1DA-41AC-A503-DAF22354DFA4}" destId="{ACF50E64-3D50-494C-A8CD-82A298122EB3}" srcOrd="4" destOrd="0" parTransId="{A58BF074-D8D4-4A0F-901B-69EBC7902D21}" sibTransId="{59EE6BD6-F7DA-4C05-846A-E79599EFF996}"/>
    <dgm:cxn modelId="{691E4230-8811-4447-941C-0CFB36F18BED}" type="presOf" srcId="{F79DA6B8-87E5-4664-B432-A5D769A6B218}" destId="{74AB01B8-33E8-4B67-BD85-F1DB08CD7DD1}" srcOrd="0" destOrd="0" presId="urn:microsoft.com/office/officeart/2005/8/layout/vList2"/>
    <dgm:cxn modelId="{8071FC53-DC02-4E1B-9DAF-3BC3853A2DAC}" srcId="{F79DA6B8-87E5-4664-B432-A5D769A6B218}" destId="{D1DF71D6-F1DA-41AC-A503-DAF22354DFA4}" srcOrd="0" destOrd="0" parTransId="{2B318E8D-A553-4E24-AE82-705002CD1D50}" sibTransId="{FD3323A9-449F-4503-AF89-4D85DAE7CDCC}"/>
    <dgm:cxn modelId="{BF8D823D-1B02-4045-9101-267995A1BCFC}" type="presParOf" srcId="{74AB01B8-33E8-4B67-BD85-F1DB08CD7DD1}" destId="{25D3BE2D-37D8-41BA-BE50-1BA419B7C05B}" srcOrd="0" destOrd="0" presId="urn:microsoft.com/office/officeart/2005/8/layout/vList2"/>
    <dgm:cxn modelId="{F47F237E-7E69-4B37-866A-3857CF740F01}" type="presParOf" srcId="{74AB01B8-33E8-4B67-BD85-F1DB08CD7DD1}" destId="{134442EA-A94A-47C5-A6CD-18FEB1EC7478}" srcOrd="1" destOrd="0" presId="urn:microsoft.com/office/officeart/2005/8/layout/vList2"/>
  </dgm:cxnLst>
  <dgm:bg/>
  <dgm:whole/>
</dgm:dataModel>
</file>

<file path=ppt/diagrams/data11.xml><?xml version="1.0" encoding="utf-8"?>
<dgm:dataModel xmlns:dgm="http://schemas.openxmlformats.org/drawingml/2006/diagram" xmlns:a="http://schemas.openxmlformats.org/drawingml/2006/main">
  <dgm:ptLst>
    <dgm:pt modelId="{F79DA6B8-87E5-4664-B432-A5D769A6B218}"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s-ES"/>
        </a:p>
      </dgm:t>
    </dgm:pt>
    <dgm:pt modelId="{D1DF71D6-F1DA-41AC-A503-DAF22354DFA4}">
      <dgm:prSet phldrT="[Texto]" custT="1"/>
      <dgm:spPr/>
      <dgm:t>
        <a:bodyPr/>
        <a:lstStyle/>
        <a:p>
          <a:r>
            <a:rPr lang="es-ES" sz="2400" dirty="0" smtClean="0"/>
            <a:t>Tarea 1 (habitual o esporádica): _________</a:t>
          </a:r>
          <a:endParaRPr lang="es-ES" sz="2400" dirty="0"/>
        </a:p>
      </dgm:t>
    </dgm:pt>
    <dgm:pt modelId="{2B318E8D-A553-4E24-AE82-705002CD1D50}" type="parTrans" cxnId="{8071FC53-DC02-4E1B-9DAF-3BC3853A2DAC}">
      <dgm:prSet/>
      <dgm:spPr/>
      <dgm:t>
        <a:bodyPr/>
        <a:lstStyle/>
        <a:p>
          <a:endParaRPr lang="es-ES"/>
        </a:p>
      </dgm:t>
    </dgm:pt>
    <dgm:pt modelId="{FD3323A9-449F-4503-AF89-4D85DAE7CDCC}" type="sibTrans" cxnId="{8071FC53-DC02-4E1B-9DAF-3BC3853A2DAC}">
      <dgm:prSet/>
      <dgm:spPr/>
      <dgm:t>
        <a:bodyPr/>
        <a:lstStyle/>
        <a:p>
          <a:endParaRPr lang="es-ES"/>
        </a:p>
      </dgm:t>
    </dgm:pt>
    <dgm:pt modelId="{D4CDC3FE-398F-4AED-8DA3-8EE6178EF67F}">
      <dgm:prSet custT="1"/>
      <dgm:spPr/>
      <dgm:t>
        <a:bodyPr/>
        <a:lstStyle/>
        <a:p>
          <a:r>
            <a:rPr lang="es-ES" sz="1800" u="none" dirty="0" smtClean="0">
              <a:uFillTx/>
            </a:rPr>
            <a:t>¿Qué hacen?</a:t>
          </a:r>
          <a:endParaRPr lang="es-ES" sz="1800" dirty="0"/>
        </a:p>
      </dgm:t>
    </dgm:pt>
    <dgm:pt modelId="{C5EB9B97-46C7-4B41-AD8E-AD66A4699A02}" type="parTrans" cxnId="{78A1C1A2-07DB-4B80-8F2B-62E3176C29C5}">
      <dgm:prSet/>
      <dgm:spPr/>
      <dgm:t>
        <a:bodyPr/>
        <a:lstStyle/>
        <a:p>
          <a:endParaRPr lang="es-ES"/>
        </a:p>
      </dgm:t>
    </dgm:pt>
    <dgm:pt modelId="{0B446ADF-BDF6-4739-B83F-980ECB3EA58D}" type="sibTrans" cxnId="{78A1C1A2-07DB-4B80-8F2B-62E3176C29C5}">
      <dgm:prSet/>
      <dgm:spPr/>
      <dgm:t>
        <a:bodyPr/>
        <a:lstStyle/>
        <a:p>
          <a:endParaRPr lang="es-ES"/>
        </a:p>
      </dgm:t>
    </dgm:pt>
    <dgm:pt modelId="{238F23F6-E2C5-4385-A8CA-880AF0388992}">
      <dgm:prSet custT="1"/>
      <dgm:spPr/>
      <dgm:t>
        <a:bodyPr/>
        <a:lstStyle/>
        <a:p>
          <a:r>
            <a:rPr lang="es-ES" sz="1800" u="none" dirty="0" smtClean="0">
              <a:uFillTx/>
            </a:rPr>
            <a:t>¿Cómo lo hacen?</a:t>
          </a:r>
          <a:endParaRPr lang="es-ES" sz="1800" u="none" dirty="0">
            <a:uFillTx/>
          </a:endParaRPr>
        </a:p>
      </dgm:t>
    </dgm:pt>
    <dgm:pt modelId="{CB70CB79-3727-40AB-91B3-9E3484F08022}" type="parTrans" cxnId="{DD5F1709-57BB-4964-8AA5-9A0896AA4C04}">
      <dgm:prSet/>
      <dgm:spPr/>
      <dgm:t>
        <a:bodyPr/>
        <a:lstStyle/>
        <a:p>
          <a:endParaRPr lang="es-ES"/>
        </a:p>
      </dgm:t>
    </dgm:pt>
    <dgm:pt modelId="{248D5F40-0EC5-4698-B685-EE277416C489}" type="sibTrans" cxnId="{DD5F1709-57BB-4964-8AA5-9A0896AA4C04}">
      <dgm:prSet/>
      <dgm:spPr/>
      <dgm:t>
        <a:bodyPr/>
        <a:lstStyle/>
        <a:p>
          <a:endParaRPr lang="es-ES"/>
        </a:p>
      </dgm:t>
    </dgm:pt>
    <dgm:pt modelId="{8CDC7D5E-DE5B-4E35-BDBE-C133980A92FC}">
      <dgm:prSet custT="1"/>
      <dgm:spPr/>
      <dgm:t>
        <a:bodyPr/>
        <a:lstStyle/>
        <a:p>
          <a:r>
            <a:rPr lang="es-ES" sz="1800" u="none" dirty="0" smtClean="0">
              <a:uFillTx/>
            </a:rPr>
            <a:t>¿Qué equipos, herramientas y útiles emplean (alturas, distancias, alcances, superficies, controles, mandos, almacenamiento, mantenimiento, etc.)? </a:t>
          </a:r>
          <a:endParaRPr lang="es-ES" sz="1800" u="none" dirty="0">
            <a:uFillTx/>
          </a:endParaRPr>
        </a:p>
      </dgm:t>
    </dgm:pt>
    <dgm:pt modelId="{A1F0E31C-A0D8-4241-9EE6-99FAAAC92699}" type="parTrans" cxnId="{CD4BF4D8-0EF8-423B-8B00-B167D18D3DD4}">
      <dgm:prSet/>
      <dgm:spPr/>
      <dgm:t>
        <a:bodyPr/>
        <a:lstStyle/>
        <a:p>
          <a:endParaRPr lang="es-ES"/>
        </a:p>
      </dgm:t>
    </dgm:pt>
    <dgm:pt modelId="{3806DA53-DEBB-45CC-9E2E-D0F83E8958D1}" type="sibTrans" cxnId="{CD4BF4D8-0EF8-423B-8B00-B167D18D3DD4}">
      <dgm:prSet/>
      <dgm:spPr/>
      <dgm:t>
        <a:bodyPr/>
        <a:lstStyle/>
        <a:p>
          <a:endParaRPr lang="es-ES"/>
        </a:p>
      </dgm:t>
    </dgm:pt>
    <dgm:pt modelId="{7FE43709-5182-40CD-9A7D-16D145C640E1}">
      <dgm:prSet custT="1"/>
      <dgm:spPr/>
      <dgm:t>
        <a:bodyPr/>
        <a:lstStyle/>
        <a:p>
          <a:r>
            <a:rPr lang="es-ES" sz="1800" u="none" dirty="0" smtClean="0">
              <a:uFillTx/>
            </a:rPr>
            <a:t>¿Se emplean equipos de protección individual? ¿Cuáles?</a:t>
          </a:r>
          <a:endParaRPr lang="es-ES" sz="1800" u="none" dirty="0">
            <a:uFillTx/>
          </a:endParaRPr>
        </a:p>
      </dgm:t>
    </dgm:pt>
    <dgm:pt modelId="{33294942-4242-4406-84FA-6C2436781658}" type="parTrans" cxnId="{1D6E7655-C10C-4153-9062-F33B43961A8D}">
      <dgm:prSet/>
      <dgm:spPr/>
      <dgm:t>
        <a:bodyPr/>
        <a:lstStyle/>
        <a:p>
          <a:endParaRPr lang="es-ES"/>
        </a:p>
      </dgm:t>
    </dgm:pt>
    <dgm:pt modelId="{2682A8BD-22A2-418E-BC61-DA986BD92F4C}" type="sibTrans" cxnId="{1D6E7655-C10C-4153-9062-F33B43961A8D}">
      <dgm:prSet/>
      <dgm:spPr/>
      <dgm:t>
        <a:bodyPr/>
        <a:lstStyle/>
        <a:p>
          <a:endParaRPr lang="es-ES"/>
        </a:p>
      </dgm:t>
    </dgm:pt>
    <dgm:pt modelId="{ACF50E64-3D50-494C-A8CD-82A298122EB3}">
      <dgm:prSet custT="1"/>
      <dgm:spPr/>
      <dgm:t>
        <a:bodyPr/>
        <a:lstStyle/>
        <a:p>
          <a:r>
            <a:rPr lang="es-ES" sz="1800" u="none" dirty="0" smtClean="0">
              <a:uFillTx/>
            </a:rPr>
            <a:t>¿Qué materiales manipulan (pesos, dimensiones, alturas, alcances…)?</a:t>
          </a:r>
          <a:endParaRPr lang="es-ES" sz="1800" u="none" dirty="0">
            <a:uFillTx/>
          </a:endParaRPr>
        </a:p>
      </dgm:t>
    </dgm:pt>
    <dgm:pt modelId="{A58BF074-D8D4-4A0F-901B-69EBC7902D21}" type="parTrans" cxnId="{06189F51-C060-4E08-8111-E41CC8D528D7}">
      <dgm:prSet/>
      <dgm:spPr/>
      <dgm:t>
        <a:bodyPr/>
        <a:lstStyle/>
        <a:p>
          <a:endParaRPr lang="es-ES"/>
        </a:p>
      </dgm:t>
    </dgm:pt>
    <dgm:pt modelId="{59EE6BD6-F7DA-4C05-846A-E79599EFF996}" type="sibTrans" cxnId="{06189F51-C060-4E08-8111-E41CC8D528D7}">
      <dgm:prSet/>
      <dgm:spPr/>
      <dgm:t>
        <a:bodyPr/>
        <a:lstStyle/>
        <a:p>
          <a:endParaRPr lang="es-ES"/>
        </a:p>
      </dgm:t>
    </dgm:pt>
    <dgm:pt modelId="{9033FD52-9E0D-43E1-9ECA-2BEE4F4EAEE4}">
      <dgm:prSet custT="1"/>
      <dgm:spPr/>
      <dgm:t>
        <a:bodyPr/>
        <a:lstStyle/>
        <a:p>
          <a:r>
            <a:rPr lang="es-ES" sz="1800" u="none" dirty="0" smtClean="0">
              <a:uFillTx/>
            </a:rPr>
            <a:t>¿Qué tiempo aproximado se dedica al día o semana? ¿continuado o intercalan con otras tareas del puesto?</a:t>
          </a:r>
          <a:endParaRPr lang="es-ES" sz="1800" u="none" dirty="0">
            <a:uFillTx/>
          </a:endParaRPr>
        </a:p>
      </dgm:t>
    </dgm:pt>
    <dgm:pt modelId="{D5742FC5-5C39-4433-B667-FB299B986B72}" type="parTrans" cxnId="{56874494-DFE0-43E1-A48C-E27F137D3D94}">
      <dgm:prSet/>
      <dgm:spPr/>
      <dgm:t>
        <a:bodyPr/>
        <a:lstStyle/>
        <a:p>
          <a:endParaRPr lang="es-ES"/>
        </a:p>
      </dgm:t>
    </dgm:pt>
    <dgm:pt modelId="{BCC6B0DD-3807-4247-8880-6A63DABC3A3C}" type="sibTrans" cxnId="{56874494-DFE0-43E1-A48C-E27F137D3D94}">
      <dgm:prSet/>
      <dgm:spPr/>
      <dgm:t>
        <a:bodyPr/>
        <a:lstStyle/>
        <a:p>
          <a:endParaRPr lang="es-ES"/>
        </a:p>
      </dgm:t>
    </dgm:pt>
    <dgm:pt modelId="{02045AA0-F878-404A-8DD3-5019B191BBEC}">
      <dgm:prSet custT="1"/>
      <dgm:spPr/>
      <dgm:t>
        <a:bodyPr/>
        <a:lstStyle/>
        <a:p>
          <a:r>
            <a:rPr lang="es-ES" sz="1800" u="none" dirty="0" smtClean="0">
              <a:uFillTx/>
            </a:rPr>
            <a:t>¿Qué ritmo de trabajo requiere su ejecución (estimación: alto, medio o bajo)? </a:t>
          </a:r>
          <a:endParaRPr lang="es-ES" sz="1800" u="none" dirty="0">
            <a:uFillTx/>
          </a:endParaRPr>
        </a:p>
      </dgm:t>
    </dgm:pt>
    <dgm:pt modelId="{98E4791A-7B28-4B1B-9DC6-54D6E62D67A2}" type="parTrans" cxnId="{9E181D59-3B14-4107-952C-60159A0947FC}">
      <dgm:prSet/>
      <dgm:spPr/>
      <dgm:t>
        <a:bodyPr/>
        <a:lstStyle/>
        <a:p>
          <a:endParaRPr lang="es-ES"/>
        </a:p>
      </dgm:t>
    </dgm:pt>
    <dgm:pt modelId="{C999B5C2-C4CD-447D-AB70-8E0028BAC5C5}" type="sibTrans" cxnId="{9E181D59-3B14-4107-952C-60159A0947FC}">
      <dgm:prSet/>
      <dgm:spPr/>
      <dgm:t>
        <a:bodyPr/>
        <a:lstStyle/>
        <a:p>
          <a:endParaRPr lang="es-ES"/>
        </a:p>
      </dgm:t>
    </dgm:pt>
    <dgm:pt modelId="{EBC779FC-4518-4E22-9103-BDDBE1E4345D}">
      <dgm:prSet custT="1"/>
      <dgm:spPr/>
      <dgm:t>
        <a:bodyPr/>
        <a:lstStyle/>
        <a:p>
          <a:r>
            <a:rPr lang="es-ES" sz="1800" dirty="0" smtClean="0"/>
            <a:t>¿Qué exigencias físicas requiere su ejecución (estimación: altas, medias y bajas)?</a:t>
          </a:r>
          <a:endParaRPr lang="es-ES" sz="1800" dirty="0"/>
        </a:p>
      </dgm:t>
    </dgm:pt>
    <dgm:pt modelId="{1BC7EEF5-6F72-4268-877A-C204D35FFE27}" type="parTrans" cxnId="{208B92E9-8DA5-4D9E-B981-12D6DDC48DB3}">
      <dgm:prSet/>
      <dgm:spPr/>
      <dgm:t>
        <a:bodyPr/>
        <a:lstStyle/>
        <a:p>
          <a:endParaRPr lang="es-ES"/>
        </a:p>
      </dgm:t>
    </dgm:pt>
    <dgm:pt modelId="{3C64F177-BF14-45B9-9F31-CB91C2B53A0C}" type="sibTrans" cxnId="{208B92E9-8DA5-4D9E-B981-12D6DDC48DB3}">
      <dgm:prSet/>
      <dgm:spPr/>
      <dgm:t>
        <a:bodyPr/>
        <a:lstStyle/>
        <a:p>
          <a:endParaRPr lang="es-ES"/>
        </a:p>
      </dgm:t>
    </dgm:pt>
    <dgm:pt modelId="{74AB01B8-33E8-4B67-BD85-F1DB08CD7DD1}" type="pres">
      <dgm:prSet presAssocID="{F79DA6B8-87E5-4664-B432-A5D769A6B218}" presName="linear" presStyleCnt="0">
        <dgm:presLayoutVars>
          <dgm:animLvl val="lvl"/>
          <dgm:resizeHandles val="exact"/>
        </dgm:presLayoutVars>
      </dgm:prSet>
      <dgm:spPr/>
      <dgm:t>
        <a:bodyPr/>
        <a:lstStyle/>
        <a:p>
          <a:endParaRPr lang="es-ES"/>
        </a:p>
      </dgm:t>
    </dgm:pt>
    <dgm:pt modelId="{25D3BE2D-37D8-41BA-BE50-1BA419B7C05B}" type="pres">
      <dgm:prSet presAssocID="{D1DF71D6-F1DA-41AC-A503-DAF22354DFA4}" presName="parentText" presStyleLbl="node1" presStyleIdx="0" presStyleCnt="1" custScaleY="62934">
        <dgm:presLayoutVars>
          <dgm:chMax val="0"/>
          <dgm:bulletEnabled val="1"/>
        </dgm:presLayoutVars>
      </dgm:prSet>
      <dgm:spPr/>
      <dgm:t>
        <a:bodyPr/>
        <a:lstStyle/>
        <a:p>
          <a:endParaRPr lang="es-ES"/>
        </a:p>
      </dgm:t>
    </dgm:pt>
    <dgm:pt modelId="{134442EA-A94A-47C5-A6CD-18FEB1EC7478}" type="pres">
      <dgm:prSet presAssocID="{D1DF71D6-F1DA-41AC-A503-DAF22354DFA4}" presName="childText" presStyleLbl="revTx" presStyleIdx="0" presStyleCnt="1" custAng="0">
        <dgm:presLayoutVars>
          <dgm:bulletEnabled val="1"/>
        </dgm:presLayoutVars>
      </dgm:prSet>
      <dgm:spPr/>
      <dgm:t>
        <a:bodyPr/>
        <a:lstStyle/>
        <a:p>
          <a:endParaRPr lang="es-ES"/>
        </a:p>
      </dgm:t>
    </dgm:pt>
  </dgm:ptLst>
  <dgm:cxnLst>
    <dgm:cxn modelId="{DD5F1709-57BB-4964-8AA5-9A0896AA4C04}" srcId="{D1DF71D6-F1DA-41AC-A503-DAF22354DFA4}" destId="{238F23F6-E2C5-4385-A8CA-880AF0388992}" srcOrd="1" destOrd="0" parTransId="{CB70CB79-3727-40AB-91B3-9E3484F08022}" sibTransId="{248D5F40-0EC5-4698-B685-EE277416C489}"/>
    <dgm:cxn modelId="{458C9628-4E19-4C06-B0DD-8434C3B78187}" type="presOf" srcId="{02045AA0-F878-404A-8DD3-5019B191BBEC}" destId="{134442EA-A94A-47C5-A6CD-18FEB1EC7478}" srcOrd="0" destOrd="6" presId="urn:microsoft.com/office/officeart/2005/8/layout/vList2"/>
    <dgm:cxn modelId="{56874494-DFE0-43E1-A48C-E27F137D3D94}" srcId="{D1DF71D6-F1DA-41AC-A503-DAF22354DFA4}" destId="{9033FD52-9E0D-43E1-9ECA-2BEE4F4EAEE4}" srcOrd="5" destOrd="0" parTransId="{D5742FC5-5C39-4433-B667-FB299B986B72}" sibTransId="{BCC6B0DD-3807-4247-8880-6A63DABC3A3C}"/>
    <dgm:cxn modelId="{78A1C1A2-07DB-4B80-8F2B-62E3176C29C5}" srcId="{D1DF71D6-F1DA-41AC-A503-DAF22354DFA4}" destId="{D4CDC3FE-398F-4AED-8DA3-8EE6178EF67F}" srcOrd="0" destOrd="0" parTransId="{C5EB9B97-46C7-4B41-AD8E-AD66A4699A02}" sibTransId="{0B446ADF-BDF6-4739-B83F-980ECB3EA58D}"/>
    <dgm:cxn modelId="{208B92E9-8DA5-4D9E-B981-12D6DDC48DB3}" srcId="{D1DF71D6-F1DA-41AC-A503-DAF22354DFA4}" destId="{EBC779FC-4518-4E22-9103-BDDBE1E4345D}" srcOrd="7" destOrd="0" parTransId="{1BC7EEF5-6F72-4268-877A-C204D35FFE27}" sibTransId="{3C64F177-BF14-45B9-9F31-CB91C2B53A0C}"/>
    <dgm:cxn modelId="{1D6E7655-C10C-4153-9062-F33B43961A8D}" srcId="{D1DF71D6-F1DA-41AC-A503-DAF22354DFA4}" destId="{7FE43709-5182-40CD-9A7D-16D145C640E1}" srcOrd="3" destOrd="0" parTransId="{33294942-4242-4406-84FA-6C2436781658}" sibTransId="{2682A8BD-22A2-418E-BC61-DA986BD92F4C}"/>
    <dgm:cxn modelId="{CD4BF4D8-0EF8-423B-8B00-B167D18D3DD4}" srcId="{D1DF71D6-F1DA-41AC-A503-DAF22354DFA4}" destId="{8CDC7D5E-DE5B-4E35-BDBE-C133980A92FC}" srcOrd="2" destOrd="0" parTransId="{A1F0E31C-A0D8-4241-9EE6-99FAAAC92699}" sibTransId="{3806DA53-DEBB-45CC-9E2E-D0F83E8958D1}"/>
    <dgm:cxn modelId="{312BA913-867B-40AE-A494-3C79B79F88C3}" type="presOf" srcId="{9033FD52-9E0D-43E1-9ECA-2BEE4F4EAEE4}" destId="{134442EA-A94A-47C5-A6CD-18FEB1EC7478}" srcOrd="0" destOrd="5" presId="urn:microsoft.com/office/officeart/2005/8/layout/vList2"/>
    <dgm:cxn modelId="{39641E64-7108-4509-86D1-6D7F5A4AA4AE}" type="presOf" srcId="{EBC779FC-4518-4E22-9103-BDDBE1E4345D}" destId="{134442EA-A94A-47C5-A6CD-18FEB1EC7478}" srcOrd="0" destOrd="7" presId="urn:microsoft.com/office/officeart/2005/8/layout/vList2"/>
    <dgm:cxn modelId="{BDFF4A2E-48F1-4142-A282-F8A6D33FEBA9}" type="presOf" srcId="{F79DA6B8-87E5-4664-B432-A5D769A6B218}" destId="{74AB01B8-33E8-4B67-BD85-F1DB08CD7DD1}" srcOrd="0" destOrd="0" presId="urn:microsoft.com/office/officeart/2005/8/layout/vList2"/>
    <dgm:cxn modelId="{E8744AE8-A8E3-4447-A0CA-3F269E69E499}" type="presOf" srcId="{D4CDC3FE-398F-4AED-8DA3-8EE6178EF67F}" destId="{134442EA-A94A-47C5-A6CD-18FEB1EC7478}" srcOrd="0" destOrd="0" presId="urn:microsoft.com/office/officeart/2005/8/layout/vList2"/>
    <dgm:cxn modelId="{9E181D59-3B14-4107-952C-60159A0947FC}" srcId="{D1DF71D6-F1DA-41AC-A503-DAF22354DFA4}" destId="{02045AA0-F878-404A-8DD3-5019B191BBEC}" srcOrd="6" destOrd="0" parTransId="{98E4791A-7B28-4B1B-9DC6-54D6E62D67A2}" sibTransId="{C999B5C2-C4CD-447D-AB70-8E0028BAC5C5}"/>
    <dgm:cxn modelId="{A1BFA6EA-DBAE-416C-900C-2A7A8D90EFEC}" type="presOf" srcId="{D1DF71D6-F1DA-41AC-A503-DAF22354DFA4}" destId="{25D3BE2D-37D8-41BA-BE50-1BA419B7C05B}" srcOrd="0" destOrd="0" presId="urn:microsoft.com/office/officeart/2005/8/layout/vList2"/>
    <dgm:cxn modelId="{24F10719-CBD2-48E7-BBE5-5D4E2A0A6030}" type="presOf" srcId="{ACF50E64-3D50-494C-A8CD-82A298122EB3}" destId="{134442EA-A94A-47C5-A6CD-18FEB1EC7478}" srcOrd="0" destOrd="4" presId="urn:microsoft.com/office/officeart/2005/8/layout/vList2"/>
    <dgm:cxn modelId="{67B2B18A-5BE7-4F5D-9DB7-45AD79478B60}" type="presOf" srcId="{238F23F6-E2C5-4385-A8CA-880AF0388992}" destId="{134442EA-A94A-47C5-A6CD-18FEB1EC7478}" srcOrd="0" destOrd="1" presId="urn:microsoft.com/office/officeart/2005/8/layout/vList2"/>
    <dgm:cxn modelId="{06189F51-C060-4E08-8111-E41CC8D528D7}" srcId="{D1DF71D6-F1DA-41AC-A503-DAF22354DFA4}" destId="{ACF50E64-3D50-494C-A8CD-82A298122EB3}" srcOrd="4" destOrd="0" parTransId="{A58BF074-D8D4-4A0F-901B-69EBC7902D21}" sibTransId="{59EE6BD6-F7DA-4C05-846A-E79599EFF996}"/>
    <dgm:cxn modelId="{0A4702A2-6E38-4D2E-8ABC-C4CF455D0CC3}" type="presOf" srcId="{8CDC7D5E-DE5B-4E35-BDBE-C133980A92FC}" destId="{134442EA-A94A-47C5-A6CD-18FEB1EC7478}" srcOrd="0" destOrd="2" presId="urn:microsoft.com/office/officeart/2005/8/layout/vList2"/>
    <dgm:cxn modelId="{DD061508-A96B-4938-8E62-A45C3F982F9F}" type="presOf" srcId="{7FE43709-5182-40CD-9A7D-16D145C640E1}" destId="{134442EA-A94A-47C5-A6CD-18FEB1EC7478}" srcOrd="0" destOrd="3" presId="urn:microsoft.com/office/officeart/2005/8/layout/vList2"/>
    <dgm:cxn modelId="{8071FC53-DC02-4E1B-9DAF-3BC3853A2DAC}" srcId="{F79DA6B8-87E5-4664-B432-A5D769A6B218}" destId="{D1DF71D6-F1DA-41AC-A503-DAF22354DFA4}" srcOrd="0" destOrd="0" parTransId="{2B318E8D-A553-4E24-AE82-705002CD1D50}" sibTransId="{FD3323A9-449F-4503-AF89-4D85DAE7CDCC}"/>
    <dgm:cxn modelId="{423E3C48-A6DE-4009-9AFD-F5ECBB950C5A}" type="presParOf" srcId="{74AB01B8-33E8-4B67-BD85-F1DB08CD7DD1}" destId="{25D3BE2D-37D8-41BA-BE50-1BA419B7C05B}" srcOrd="0" destOrd="0" presId="urn:microsoft.com/office/officeart/2005/8/layout/vList2"/>
    <dgm:cxn modelId="{74D6B44D-470B-4A6A-855E-5689BD5AFF7B}" type="presParOf" srcId="{74AB01B8-33E8-4B67-BD85-F1DB08CD7DD1}" destId="{134442EA-A94A-47C5-A6CD-18FEB1EC7478}" srcOrd="1" destOrd="0" presId="urn:microsoft.com/office/officeart/2005/8/layout/vList2"/>
  </dgm:cxnLst>
  <dgm:bg/>
  <dgm:whole/>
</dgm:dataModel>
</file>

<file path=ppt/diagrams/data12.xml><?xml version="1.0" encoding="utf-8"?>
<dgm:dataModel xmlns:dgm="http://schemas.openxmlformats.org/drawingml/2006/diagram" xmlns:a="http://schemas.openxmlformats.org/drawingml/2006/main">
  <dgm:ptLst>
    <dgm:pt modelId="{F79DA6B8-87E5-4664-B432-A5D769A6B218}"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s-ES"/>
        </a:p>
      </dgm:t>
    </dgm:pt>
    <dgm:pt modelId="{D1DF71D6-F1DA-41AC-A503-DAF22354DFA4}">
      <dgm:prSet phldrT="[Texto]" custT="1"/>
      <dgm:spPr/>
      <dgm:t>
        <a:bodyPr/>
        <a:lstStyle/>
        <a:p>
          <a:r>
            <a:rPr lang="es-ES" sz="2400" dirty="0" smtClean="0"/>
            <a:t>Descansos y pausas establecidas </a:t>
          </a:r>
          <a:endParaRPr lang="es-ES" sz="2400" dirty="0"/>
        </a:p>
      </dgm:t>
    </dgm:pt>
    <dgm:pt modelId="{2B318E8D-A553-4E24-AE82-705002CD1D50}" type="parTrans" cxnId="{8071FC53-DC02-4E1B-9DAF-3BC3853A2DAC}">
      <dgm:prSet/>
      <dgm:spPr/>
      <dgm:t>
        <a:bodyPr/>
        <a:lstStyle/>
        <a:p>
          <a:endParaRPr lang="es-ES"/>
        </a:p>
      </dgm:t>
    </dgm:pt>
    <dgm:pt modelId="{FD3323A9-449F-4503-AF89-4D85DAE7CDCC}" type="sibTrans" cxnId="{8071FC53-DC02-4E1B-9DAF-3BC3853A2DAC}">
      <dgm:prSet/>
      <dgm:spPr/>
      <dgm:t>
        <a:bodyPr/>
        <a:lstStyle/>
        <a:p>
          <a:endParaRPr lang="es-ES"/>
        </a:p>
      </dgm:t>
    </dgm:pt>
    <dgm:pt modelId="{EBC779FC-4518-4E22-9103-BDDBE1E4345D}">
      <dgm:prSet custT="1"/>
      <dgm:spPr/>
      <dgm:t>
        <a:bodyPr/>
        <a:lstStyle/>
        <a:p>
          <a:r>
            <a:rPr lang="es-ES" sz="1800" dirty="0" smtClean="0"/>
            <a:t>___________________</a:t>
          </a:r>
          <a:endParaRPr lang="es-ES" sz="1800" dirty="0"/>
        </a:p>
      </dgm:t>
    </dgm:pt>
    <dgm:pt modelId="{1BC7EEF5-6F72-4268-877A-C204D35FFE27}" type="parTrans" cxnId="{208B92E9-8DA5-4D9E-B981-12D6DDC48DB3}">
      <dgm:prSet/>
      <dgm:spPr/>
      <dgm:t>
        <a:bodyPr/>
        <a:lstStyle/>
        <a:p>
          <a:endParaRPr lang="es-ES"/>
        </a:p>
      </dgm:t>
    </dgm:pt>
    <dgm:pt modelId="{3C64F177-BF14-45B9-9F31-CB91C2B53A0C}" type="sibTrans" cxnId="{208B92E9-8DA5-4D9E-B981-12D6DDC48DB3}">
      <dgm:prSet/>
      <dgm:spPr/>
      <dgm:t>
        <a:bodyPr/>
        <a:lstStyle/>
        <a:p>
          <a:endParaRPr lang="es-ES"/>
        </a:p>
      </dgm:t>
    </dgm:pt>
    <dgm:pt modelId="{74AB01B8-33E8-4B67-BD85-F1DB08CD7DD1}" type="pres">
      <dgm:prSet presAssocID="{F79DA6B8-87E5-4664-B432-A5D769A6B218}" presName="linear" presStyleCnt="0">
        <dgm:presLayoutVars>
          <dgm:animLvl val="lvl"/>
          <dgm:resizeHandles val="exact"/>
        </dgm:presLayoutVars>
      </dgm:prSet>
      <dgm:spPr/>
      <dgm:t>
        <a:bodyPr/>
        <a:lstStyle/>
        <a:p>
          <a:endParaRPr lang="es-ES"/>
        </a:p>
      </dgm:t>
    </dgm:pt>
    <dgm:pt modelId="{25D3BE2D-37D8-41BA-BE50-1BA419B7C05B}" type="pres">
      <dgm:prSet presAssocID="{D1DF71D6-F1DA-41AC-A503-DAF22354DFA4}" presName="parentText" presStyleLbl="node1" presStyleIdx="0" presStyleCnt="1" custScaleY="62934">
        <dgm:presLayoutVars>
          <dgm:chMax val="0"/>
          <dgm:bulletEnabled val="1"/>
        </dgm:presLayoutVars>
      </dgm:prSet>
      <dgm:spPr/>
      <dgm:t>
        <a:bodyPr/>
        <a:lstStyle/>
        <a:p>
          <a:endParaRPr lang="es-ES"/>
        </a:p>
      </dgm:t>
    </dgm:pt>
    <dgm:pt modelId="{134442EA-A94A-47C5-A6CD-18FEB1EC7478}" type="pres">
      <dgm:prSet presAssocID="{D1DF71D6-F1DA-41AC-A503-DAF22354DFA4}" presName="childText" presStyleLbl="revTx" presStyleIdx="0" presStyleCnt="1" custAng="0">
        <dgm:presLayoutVars>
          <dgm:bulletEnabled val="1"/>
        </dgm:presLayoutVars>
      </dgm:prSet>
      <dgm:spPr/>
      <dgm:t>
        <a:bodyPr/>
        <a:lstStyle/>
        <a:p>
          <a:endParaRPr lang="es-ES"/>
        </a:p>
      </dgm:t>
    </dgm:pt>
  </dgm:ptLst>
  <dgm:cxnLst>
    <dgm:cxn modelId="{208B92E9-8DA5-4D9E-B981-12D6DDC48DB3}" srcId="{D1DF71D6-F1DA-41AC-A503-DAF22354DFA4}" destId="{EBC779FC-4518-4E22-9103-BDDBE1E4345D}" srcOrd="0" destOrd="0" parTransId="{1BC7EEF5-6F72-4268-877A-C204D35FFE27}" sibTransId="{3C64F177-BF14-45B9-9F31-CB91C2B53A0C}"/>
    <dgm:cxn modelId="{D78DD0BE-BB4D-4CE1-BB66-4AAA7A46B4EB}" type="presOf" srcId="{F79DA6B8-87E5-4664-B432-A5D769A6B218}" destId="{74AB01B8-33E8-4B67-BD85-F1DB08CD7DD1}" srcOrd="0" destOrd="0" presId="urn:microsoft.com/office/officeart/2005/8/layout/vList2"/>
    <dgm:cxn modelId="{BB80D564-3408-4C9A-BDD7-3EEAA1A82505}" type="presOf" srcId="{D1DF71D6-F1DA-41AC-A503-DAF22354DFA4}" destId="{25D3BE2D-37D8-41BA-BE50-1BA419B7C05B}" srcOrd="0" destOrd="0" presId="urn:microsoft.com/office/officeart/2005/8/layout/vList2"/>
    <dgm:cxn modelId="{8071FC53-DC02-4E1B-9DAF-3BC3853A2DAC}" srcId="{F79DA6B8-87E5-4664-B432-A5D769A6B218}" destId="{D1DF71D6-F1DA-41AC-A503-DAF22354DFA4}" srcOrd="0" destOrd="0" parTransId="{2B318E8D-A553-4E24-AE82-705002CD1D50}" sibTransId="{FD3323A9-449F-4503-AF89-4D85DAE7CDCC}"/>
    <dgm:cxn modelId="{699B82A2-6D60-4CC3-9500-6A09CE03D1CE}" type="presOf" srcId="{EBC779FC-4518-4E22-9103-BDDBE1E4345D}" destId="{134442EA-A94A-47C5-A6CD-18FEB1EC7478}" srcOrd="0" destOrd="0" presId="urn:microsoft.com/office/officeart/2005/8/layout/vList2"/>
    <dgm:cxn modelId="{561A7173-06E6-4FE2-9DA7-4B3460FDCADB}" type="presParOf" srcId="{74AB01B8-33E8-4B67-BD85-F1DB08CD7DD1}" destId="{25D3BE2D-37D8-41BA-BE50-1BA419B7C05B}" srcOrd="0" destOrd="0" presId="urn:microsoft.com/office/officeart/2005/8/layout/vList2"/>
    <dgm:cxn modelId="{664821D9-614E-4BD2-A42F-4B9A91CDFEC2}" type="presParOf" srcId="{74AB01B8-33E8-4B67-BD85-F1DB08CD7DD1}" destId="{134442EA-A94A-47C5-A6CD-18FEB1EC7478}" srcOrd="1" destOrd="0" presId="urn:microsoft.com/office/officeart/2005/8/layout/vList2"/>
  </dgm:cxnLst>
  <dgm:bg/>
  <dgm:whole/>
</dgm:dataModel>
</file>

<file path=ppt/diagrams/data13.xml><?xml version="1.0" encoding="utf-8"?>
<dgm:dataModel xmlns:dgm="http://schemas.openxmlformats.org/drawingml/2006/diagram" xmlns:a="http://schemas.openxmlformats.org/drawingml/2006/main">
  <dgm:ptLst>
    <dgm:pt modelId="{F79DA6B8-87E5-4664-B432-A5D769A6B218}"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s-ES"/>
        </a:p>
      </dgm:t>
    </dgm:pt>
    <dgm:pt modelId="{D1DF71D6-F1DA-41AC-A503-DAF22354DFA4}">
      <dgm:prSet phldrT="[Texto]" custT="1"/>
      <dgm:spPr/>
      <dgm:t>
        <a:bodyPr/>
        <a:lstStyle/>
        <a:p>
          <a:r>
            <a:rPr lang="es-ES" sz="2400" dirty="0" smtClean="0"/>
            <a:t>Descansos y pausas establecidas </a:t>
          </a:r>
          <a:endParaRPr lang="es-ES" sz="2400" dirty="0"/>
        </a:p>
      </dgm:t>
    </dgm:pt>
    <dgm:pt modelId="{2B318E8D-A553-4E24-AE82-705002CD1D50}" type="parTrans" cxnId="{8071FC53-DC02-4E1B-9DAF-3BC3853A2DAC}">
      <dgm:prSet/>
      <dgm:spPr/>
      <dgm:t>
        <a:bodyPr/>
        <a:lstStyle/>
        <a:p>
          <a:endParaRPr lang="es-ES"/>
        </a:p>
      </dgm:t>
    </dgm:pt>
    <dgm:pt modelId="{FD3323A9-449F-4503-AF89-4D85DAE7CDCC}" type="sibTrans" cxnId="{8071FC53-DC02-4E1B-9DAF-3BC3853A2DAC}">
      <dgm:prSet/>
      <dgm:spPr/>
      <dgm:t>
        <a:bodyPr/>
        <a:lstStyle/>
        <a:p>
          <a:endParaRPr lang="es-ES"/>
        </a:p>
      </dgm:t>
    </dgm:pt>
    <dgm:pt modelId="{EBC779FC-4518-4E22-9103-BDDBE1E4345D}">
      <dgm:prSet custT="1"/>
      <dgm:spPr/>
      <dgm:t>
        <a:bodyPr/>
        <a:lstStyle/>
        <a:p>
          <a:r>
            <a:rPr lang="es-ES" sz="1800" dirty="0" smtClean="0"/>
            <a:t>___________________</a:t>
          </a:r>
          <a:endParaRPr lang="es-ES" sz="1800" dirty="0"/>
        </a:p>
      </dgm:t>
    </dgm:pt>
    <dgm:pt modelId="{1BC7EEF5-6F72-4268-877A-C204D35FFE27}" type="parTrans" cxnId="{208B92E9-8DA5-4D9E-B981-12D6DDC48DB3}">
      <dgm:prSet/>
      <dgm:spPr/>
      <dgm:t>
        <a:bodyPr/>
        <a:lstStyle/>
        <a:p>
          <a:endParaRPr lang="es-ES"/>
        </a:p>
      </dgm:t>
    </dgm:pt>
    <dgm:pt modelId="{3C64F177-BF14-45B9-9F31-CB91C2B53A0C}" type="sibTrans" cxnId="{208B92E9-8DA5-4D9E-B981-12D6DDC48DB3}">
      <dgm:prSet/>
      <dgm:spPr/>
      <dgm:t>
        <a:bodyPr/>
        <a:lstStyle/>
        <a:p>
          <a:endParaRPr lang="es-ES"/>
        </a:p>
      </dgm:t>
    </dgm:pt>
    <dgm:pt modelId="{74AB01B8-33E8-4B67-BD85-F1DB08CD7DD1}" type="pres">
      <dgm:prSet presAssocID="{F79DA6B8-87E5-4664-B432-A5D769A6B218}" presName="linear" presStyleCnt="0">
        <dgm:presLayoutVars>
          <dgm:animLvl val="lvl"/>
          <dgm:resizeHandles val="exact"/>
        </dgm:presLayoutVars>
      </dgm:prSet>
      <dgm:spPr/>
      <dgm:t>
        <a:bodyPr/>
        <a:lstStyle/>
        <a:p>
          <a:endParaRPr lang="es-ES"/>
        </a:p>
      </dgm:t>
    </dgm:pt>
    <dgm:pt modelId="{25D3BE2D-37D8-41BA-BE50-1BA419B7C05B}" type="pres">
      <dgm:prSet presAssocID="{D1DF71D6-F1DA-41AC-A503-DAF22354DFA4}" presName="parentText" presStyleLbl="node1" presStyleIdx="0" presStyleCnt="1" custScaleY="62934">
        <dgm:presLayoutVars>
          <dgm:chMax val="0"/>
          <dgm:bulletEnabled val="1"/>
        </dgm:presLayoutVars>
      </dgm:prSet>
      <dgm:spPr/>
      <dgm:t>
        <a:bodyPr/>
        <a:lstStyle/>
        <a:p>
          <a:endParaRPr lang="es-ES"/>
        </a:p>
      </dgm:t>
    </dgm:pt>
    <dgm:pt modelId="{134442EA-A94A-47C5-A6CD-18FEB1EC7478}" type="pres">
      <dgm:prSet presAssocID="{D1DF71D6-F1DA-41AC-A503-DAF22354DFA4}" presName="childText" presStyleLbl="revTx" presStyleIdx="0" presStyleCnt="1" custAng="0">
        <dgm:presLayoutVars>
          <dgm:bulletEnabled val="1"/>
        </dgm:presLayoutVars>
      </dgm:prSet>
      <dgm:spPr/>
      <dgm:t>
        <a:bodyPr/>
        <a:lstStyle/>
        <a:p>
          <a:endParaRPr lang="es-ES"/>
        </a:p>
      </dgm:t>
    </dgm:pt>
  </dgm:ptLst>
  <dgm:cxnLst>
    <dgm:cxn modelId="{208B92E9-8DA5-4D9E-B981-12D6DDC48DB3}" srcId="{D1DF71D6-F1DA-41AC-A503-DAF22354DFA4}" destId="{EBC779FC-4518-4E22-9103-BDDBE1E4345D}" srcOrd="0" destOrd="0" parTransId="{1BC7EEF5-6F72-4268-877A-C204D35FFE27}" sibTransId="{3C64F177-BF14-45B9-9F31-CB91C2B53A0C}"/>
    <dgm:cxn modelId="{9697DB27-EE59-4DB9-B1F1-0D9D7DF1BACD}" type="presOf" srcId="{F79DA6B8-87E5-4664-B432-A5D769A6B218}" destId="{74AB01B8-33E8-4B67-BD85-F1DB08CD7DD1}" srcOrd="0" destOrd="0" presId="urn:microsoft.com/office/officeart/2005/8/layout/vList2"/>
    <dgm:cxn modelId="{8071FC53-DC02-4E1B-9DAF-3BC3853A2DAC}" srcId="{F79DA6B8-87E5-4664-B432-A5D769A6B218}" destId="{D1DF71D6-F1DA-41AC-A503-DAF22354DFA4}" srcOrd="0" destOrd="0" parTransId="{2B318E8D-A553-4E24-AE82-705002CD1D50}" sibTransId="{FD3323A9-449F-4503-AF89-4D85DAE7CDCC}"/>
    <dgm:cxn modelId="{CA537039-78EF-4346-AA0D-C9BF86EDE6CF}" type="presOf" srcId="{D1DF71D6-F1DA-41AC-A503-DAF22354DFA4}" destId="{25D3BE2D-37D8-41BA-BE50-1BA419B7C05B}" srcOrd="0" destOrd="0" presId="urn:microsoft.com/office/officeart/2005/8/layout/vList2"/>
    <dgm:cxn modelId="{04EB69B7-1B67-4EA4-99F9-B928B4DC29B6}" type="presOf" srcId="{EBC779FC-4518-4E22-9103-BDDBE1E4345D}" destId="{134442EA-A94A-47C5-A6CD-18FEB1EC7478}" srcOrd="0" destOrd="0" presId="urn:microsoft.com/office/officeart/2005/8/layout/vList2"/>
    <dgm:cxn modelId="{C4CED376-FA7A-4528-84CA-F65DC848AC5E}" type="presParOf" srcId="{74AB01B8-33E8-4B67-BD85-F1DB08CD7DD1}" destId="{25D3BE2D-37D8-41BA-BE50-1BA419B7C05B}" srcOrd="0" destOrd="0" presId="urn:microsoft.com/office/officeart/2005/8/layout/vList2"/>
    <dgm:cxn modelId="{13B26466-DD29-429C-9CC9-D740098AD047}" type="presParOf" srcId="{74AB01B8-33E8-4B67-BD85-F1DB08CD7DD1}" destId="{134442EA-A94A-47C5-A6CD-18FEB1EC7478}" srcOrd="1" destOrd="0" presId="urn:microsoft.com/office/officeart/2005/8/layout/vList2"/>
  </dgm:cxnLst>
  <dgm:bg/>
  <dgm:whole/>
</dgm:dataModel>
</file>

<file path=ppt/diagrams/data14.xml><?xml version="1.0" encoding="utf-8"?>
<dgm:dataModel xmlns:dgm="http://schemas.openxmlformats.org/drawingml/2006/diagram" xmlns:a="http://schemas.openxmlformats.org/drawingml/2006/main">
  <dgm:ptLst>
    <dgm:pt modelId="{F79DA6B8-87E5-4664-B432-A5D769A6B218}"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s-ES"/>
        </a:p>
      </dgm:t>
    </dgm:pt>
    <dgm:pt modelId="{D1DF71D6-F1DA-41AC-A503-DAF22354DFA4}">
      <dgm:prSet phldrT="[Texto]" custT="1"/>
      <dgm:spPr/>
      <dgm:t>
        <a:bodyPr/>
        <a:lstStyle/>
        <a:p>
          <a:r>
            <a:rPr lang="es-ES" sz="2400" dirty="0" smtClean="0"/>
            <a:t>Descansos y pausas establecidas </a:t>
          </a:r>
          <a:endParaRPr lang="es-ES" sz="2400" dirty="0"/>
        </a:p>
      </dgm:t>
    </dgm:pt>
    <dgm:pt modelId="{2B318E8D-A553-4E24-AE82-705002CD1D50}" type="parTrans" cxnId="{8071FC53-DC02-4E1B-9DAF-3BC3853A2DAC}">
      <dgm:prSet/>
      <dgm:spPr/>
      <dgm:t>
        <a:bodyPr/>
        <a:lstStyle/>
        <a:p>
          <a:endParaRPr lang="es-ES"/>
        </a:p>
      </dgm:t>
    </dgm:pt>
    <dgm:pt modelId="{FD3323A9-449F-4503-AF89-4D85DAE7CDCC}" type="sibTrans" cxnId="{8071FC53-DC02-4E1B-9DAF-3BC3853A2DAC}">
      <dgm:prSet/>
      <dgm:spPr/>
      <dgm:t>
        <a:bodyPr/>
        <a:lstStyle/>
        <a:p>
          <a:endParaRPr lang="es-ES"/>
        </a:p>
      </dgm:t>
    </dgm:pt>
    <dgm:pt modelId="{EBC779FC-4518-4E22-9103-BDDBE1E4345D}">
      <dgm:prSet custT="1"/>
      <dgm:spPr/>
      <dgm:t>
        <a:bodyPr/>
        <a:lstStyle/>
        <a:p>
          <a:r>
            <a:rPr lang="es-ES" sz="1800" dirty="0" smtClean="0"/>
            <a:t>___________________</a:t>
          </a:r>
          <a:endParaRPr lang="es-ES" sz="1800" dirty="0"/>
        </a:p>
      </dgm:t>
    </dgm:pt>
    <dgm:pt modelId="{1BC7EEF5-6F72-4268-877A-C204D35FFE27}" type="parTrans" cxnId="{208B92E9-8DA5-4D9E-B981-12D6DDC48DB3}">
      <dgm:prSet/>
      <dgm:spPr/>
      <dgm:t>
        <a:bodyPr/>
        <a:lstStyle/>
        <a:p>
          <a:endParaRPr lang="es-ES"/>
        </a:p>
      </dgm:t>
    </dgm:pt>
    <dgm:pt modelId="{3C64F177-BF14-45B9-9F31-CB91C2B53A0C}" type="sibTrans" cxnId="{208B92E9-8DA5-4D9E-B981-12D6DDC48DB3}">
      <dgm:prSet/>
      <dgm:spPr/>
      <dgm:t>
        <a:bodyPr/>
        <a:lstStyle/>
        <a:p>
          <a:endParaRPr lang="es-ES"/>
        </a:p>
      </dgm:t>
    </dgm:pt>
    <dgm:pt modelId="{74AB01B8-33E8-4B67-BD85-F1DB08CD7DD1}" type="pres">
      <dgm:prSet presAssocID="{F79DA6B8-87E5-4664-B432-A5D769A6B218}" presName="linear" presStyleCnt="0">
        <dgm:presLayoutVars>
          <dgm:animLvl val="lvl"/>
          <dgm:resizeHandles val="exact"/>
        </dgm:presLayoutVars>
      </dgm:prSet>
      <dgm:spPr/>
      <dgm:t>
        <a:bodyPr/>
        <a:lstStyle/>
        <a:p>
          <a:endParaRPr lang="es-ES"/>
        </a:p>
      </dgm:t>
    </dgm:pt>
    <dgm:pt modelId="{25D3BE2D-37D8-41BA-BE50-1BA419B7C05B}" type="pres">
      <dgm:prSet presAssocID="{D1DF71D6-F1DA-41AC-A503-DAF22354DFA4}" presName="parentText" presStyleLbl="node1" presStyleIdx="0" presStyleCnt="1" custScaleY="62934">
        <dgm:presLayoutVars>
          <dgm:chMax val="0"/>
          <dgm:bulletEnabled val="1"/>
        </dgm:presLayoutVars>
      </dgm:prSet>
      <dgm:spPr/>
      <dgm:t>
        <a:bodyPr/>
        <a:lstStyle/>
        <a:p>
          <a:endParaRPr lang="es-ES"/>
        </a:p>
      </dgm:t>
    </dgm:pt>
    <dgm:pt modelId="{134442EA-A94A-47C5-A6CD-18FEB1EC7478}" type="pres">
      <dgm:prSet presAssocID="{D1DF71D6-F1DA-41AC-A503-DAF22354DFA4}" presName="childText" presStyleLbl="revTx" presStyleIdx="0" presStyleCnt="1" custAng="0">
        <dgm:presLayoutVars>
          <dgm:bulletEnabled val="1"/>
        </dgm:presLayoutVars>
      </dgm:prSet>
      <dgm:spPr/>
      <dgm:t>
        <a:bodyPr/>
        <a:lstStyle/>
        <a:p>
          <a:endParaRPr lang="es-ES"/>
        </a:p>
      </dgm:t>
    </dgm:pt>
  </dgm:ptLst>
  <dgm:cxnLst>
    <dgm:cxn modelId="{E51D974A-7400-4D41-B3A1-35AD24AD3790}" type="presOf" srcId="{D1DF71D6-F1DA-41AC-A503-DAF22354DFA4}" destId="{25D3BE2D-37D8-41BA-BE50-1BA419B7C05B}" srcOrd="0" destOrd="0" presId="urn:microsoft.com/office/officeart/2005/8/layout/vList2"/>
    <dgm:cxn modelId="{208B92E9-8DA5-4D9E-B981-12D6DDC48DB3}" srcId="{D1DF71D6-F1DA-41AC-A503-DAF22354DFA4}" destId="{EBC779FC-4518-4E22-9103-BDDBE1E4345D}" srcOrd="0" destOrd="0" parTransId="{1BC7EEF5-6F72-4268-877A-C204D35FFE27}" sibTransId="{3C64F177-BF14-45B9-9F31-CB91C2B53A0C}"/>
    <dgm:cxn modelId="{1AF2DC33-D6DF-4395-B933-49CDC10C7A1B}" type="presOf" srcId="{F79DA6B8-87E5-4664-B432-A5D769A6B218}" destId="{74AB01B8-33E8-4B67-BD85-F1DB08CD7DD1}" srcOrd="0" destOrd="0" presId="urn:microsoft.com/office/officeart/2005/8/layout/vList2"/>
    <dgm:cxn modelId="{6D687641-788F-4539-BA5D-6CC8784D8D59}" type="presOf" srcId="{EBC779FC-4518-4E22-9103-BDDBE1E4345D}" destId="{134442EA-A94A-47C5-A6CD-18FEB1EC7478}" srcOrd="0" destOrd="0" presId="urn:microsoft.com/office/officeart/2005/8/layout/vList2"/>
    <dgm:cxn modelId="{8071FC53-DC02-4E1B-9DAF-3BC3853A2DAC}" srcId="{F79DA6B8-87E5-4664-B432-A5D769A6B218}" destId="{D1DF71D6-F1DA-41AC-A503-DAF22354DFA4}" srcOrd="0" destOrd="0" parTransId="{2B318E8D-A553-4E24-AE82-705002CD1D50}" sibTransId="{FD3323A9-449F-4503-AF89-4D85DAE7CDCC}"/>
    <dgm:cxn modelId="{E15A9FB8-33A7-40E7-8FC2-4AD4515ED6AD}" type="presParOf" srcId="{74AB01B8-33E8-4B67-BD85-F1DB08CD7DD1}" destId="{25D3BE2D-37D8-41BA-BE50-1BA419B7C05B}" srcOrd="0" destOrd="0" presId="urn:microsoft.com/office/officeart/2005/8/layout/vList2"/>
    <dgm:cxn modelId="{B0B8F77B-AB6A-4A5B-829D-53CCEBBD6327}" type="presParOf" srcId="{74AB01B8-33E8-4B67-BD85-F1DB08CD7DD1}" destId="{134442EA-A94A-47C5-A6CD-18FEB1EC7478}" srcOrd="1" destOrd="0" presId="urn:microsoft.com/office/officeart/2005/8/layout/vList2"/>
  </dgm:cxnLst>
  <dgm:bg/>
  <dgm:whole/>
</dgm:dataModel>
</file>

<file path=ppt/diagrams/data15.xml><?xml version="1.0" encoding="utf-8"?>
<dgm:dataModel xmlns:dgm="http://schemas.openxmlformats.org/drawingml/2006/diagram" xmlns:a="http://schemas.openxmlformats.org/drawingml/2006/main">
  <dgm:ptLst>
    <dgm:pt modelId="{F79DA6B8-87E5-4664-B432-A5D769A6B218}"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s-ES"/>
        </a:p>
      </dgm:t>
    </dgm:pt>
    <dgm:pt modelId="{D1DF71D6-F1DA-41AC-A503-DAF22354DFA4}">
      <dgm:prSet phldrT="[Texto]" custT="1"/>
      <dgm:spPr/>
      <dgm:t>
        <a:bodyPr/>
        <a:lstStyle/>
        <a:p>
          <a:r>
            <a:rPr lang="es-ES" sz="2000" b="1" dirty="0" smtClean="0"/>
            <a:t>Entorno de trabajo y condiciones ambientales</a:t>
          </a:r>
          <a:endParaRPr lang="es-ES" sz="2000" b="1" dirty="0"/>
        </a:p>
      </dgm:t>
    </dgm:pt>
    <dgm:pt modelId="{2B318E8D-A553-4E24-AE82-705002CD1D50}" type="parTrans" cxnId="{8071FC53-DC02-4E1B-9DAF-3BC3853A2DAC}">
      <dgm:prSet/>
      <dgm:spPr/>
      <dgm:t>
        <a:bodyPr/>
        <a:lstStyle/>
        <a:p>
          <a:endParaRPr lang="es-ES" sz="1800"/>
        </a:p>
      </dgm:t>
    </dgm:pt>
    <dgm:pt modelId="{FD3323A9-449F-4503-AF89-4D85DAE7CDCC}" type="sibTrans" cxnId="{8071FC53-DC02-4E1B-9DAF-3BC3853A2DAC}">
      <dgm:prSet/>
      <dgm:spPr/>
      <dgm:t>
        <a:bodyPr/>
        <a:lstStyle/>
        <a:p>
          <a:endParaRPr lang="es-ES" sz="1800"/>
        </a:p>
      </dgm:t>
    </dgm:pt>
    <dgm:pt modelId="{EBC779FC-4518-4E22-9103-BDDBE1E4345D}">
      <dgm:prSet custT="1"/>
      <dgm:spPr/>
      <dgm:t>
        <a:bodyPr/>
        <a:lstStyle/>
        <a:p>
          <a:r>
            <a:rPr lang="es-ES" sz="1800" u="none" dirty="0" smtClean="0">
              <a:uFillTx/>
            </a:rPr>
            <a:t>Temperatura, humedad, corrientes de aire…</a:t>
          </a:r>
          <a:endParaRPr lang="es-ES" sz="1800" dirty="0"/>
        </a:p>
      </dgm:t>
    </dgm:pt>
    <dgm:pt modelId="{1BC7EEF5-6F72-4268-877A-C204D35FFE27}" type="parTrans" cxnId="{208B92E9-8DA5-4D9E-B981-12D6DDC48DB3}">
      <dgm:prSet/>
      <dgm:spPr/>
      <dgm:t>
        <a:bodyPr/>
        <a:lstStyle/>
        <a:p>
          <a:endParaRPr lang="es-ES" sz="1800"/>
        </a:p>
      </dgm:t>
    </dgm:pt>
    <dgm:pt modelId="{3C64F177-BF14-45B9-9F31-CB91C2B53A0C}" type="sibTrans" cxnId="{208B92E9-8DA5-4D9E-B981-12D6DDC48DB3}">
      <dgm:prSet/>
      <dgm:spPr/>
      <dgm:t>
        <a:bodyPr/>
        <a:lstStyle/>
        <a:p>
          <a:endParaRPr lang="es-ES" sz="1800"/>
        </a:p>
      </dgm:t>
    </dgm:pt>
    <dgm:pt modelId="{A99D5CF3-AA8D-4B93-9C4A-45E5240082BD}">
      <dgm:prSet custT="1"/>
      <dgm:spPr/>
      <dgm:t>
        <a:bodyPr/>
        <a:lstStyle/>
        <a:p>
          <a:r>
            <a:rPr lang="es-ES" sz="1800" u="none" smtClean="0">
              <a:uFillTx/>
            </a:rPr>
            <a:t>Ruido</a:t>
          </a:r>
          <a:endParaRPr lang="es-ES" sz="1800" u="none">
            <a:uFillTx/>
          </a:endParaRPr>
        </a:p>
      </dgm:t>
    </dgm:pt>
    <dgm:pt modelId="{696FC64C-D74C-4004-AD51-56D566B26F5F}" type="parTrans" cxnId="{8A50C449-92DD-4648-A440-2313F205CB00}">
      <dgm:prSet/>
      <dgm:spPr/>
      <dgm:t>
        <a:bodyPr/>
        <a:lstStyle/>
        <a:p>
          <a:endParaRPr lang="es-ES" sz="1800"/>
        </a:p>
      </dgm:t>
    </dgm:pt>
    <dgm:pt modelId="{5EDF7973-C204-41AC-A7D1-F24860812745}" type="sibTrans" cxnId="{8A50C449-92DD-4648-A440-2313F205CB00}">
      <dgm:prSet/>
      <dgm:spPr/>
      <dgm:t>
        <a:bodyPr/>
        <a:lstStyle/>
        <a:p>
          <a:endParaRPr lang="es-ES" sz="1800"/>
        </a:p>
      </dgm:t>
    </dgm:pt>
    <dgm:pt modelId="{8CB337E8-7000-42F6-AA9E-A2E3F6F0D728}">
      <dgm:prSet custT="1"/>
      <dgm:spPr/>
      <dgm:t>
        <a:bodyPr/>
        <a:lstStyle/>
        <a:p>
          <a:r>
            <a:rPr lang="es-ES" sz="1800" u="none" smtClean="0">
              <a:uFillTx/>
            </a:rPr>
            <a:t>Vibraciones</a:t>
          </a:r>
          <a:endParaRPr lang="es-ES" sz="1800" u="none">
            <a:uFillTx/>
          </a:endParaRPr>
        </a:p>
      </dgm:t>
    </dgm:pt>
    <dgm:pt modelId="{4C6ACFAF-7C12-4E9C-84C4-99B26EBFDE3C}" type="parTrans" cxnId="{C988C6B0-CBEF-4607-9BCE-8A0974FB254E}">
      <dgm:prSet/>
      <dgm:spPr/>
      <dgm:t>
        <a:bodyPr/>
        <a:lstStyle/>
        <a:p>
          <a:endParaRPr lang="es-ES" sz="1800"/>
        </a:p>
      </dgm:t>
    </dgm:pt>
    <dgm:pt modelId="{AD8B0F32-CFD8-4D7F-8C97-240F1CBB8CD5}" type="sibTrans" cxnId="{C988C6B0-CBEF-4607-9BCE-8A0974FB254E}">
      <dgm:prSet/>
      <dgm:spPr/>
      <dgm:t>
        <a:bodyPr/>
        <a:lstStyle/>
        <a:p>
          <a:endParaRPr lang="es-ES" sz="1800"/>
        </a:p>
      </dgm:t>
    </dgm:pt>
    <dgm:pt modelId="{23F0F769-98D9-447B-B24F-FBB0AADE3F6A}">
      <dgm:prSet custT="1"/>
      <dgm:spPr/>
      <dgm:t>
        <a:bodyPr/>
        <a:lstStyle/>
        <a:p>
          <a:r>
            <a:rPr lang="es-ES" sz="1800" u="none" smtClean="0">
              <a:uFillTx/>
            </a:rPr>
            <a:t>Orden y limpieza</a:t>
          </a:r>
          <a:endParaRPr lang="es-ES" sz="1800" u="none">
            <a:uFillTx/>
          </a:endParaRPr>
        </a:p>
      </dgm:t>
    </dgm:pt>
    <dgm:pt modelId="{E7284044-0CB1-4869-A9CA-313074033985}" type="parTrans" cxnId="{2B5A95F9-7CF5-4CC9-B4AC-C8B62D16958A}">
      <dgm:prSet/>
      <dgm:spPr/>
      <dgm:t>
        <a:bodyPr/>
        <a:lstStyle/>
        <a:p>
          <a:endParaRPr lang="es-ES" sz="1800"/>
        </a:p>
      </dgm:t>
    </dgm:pt>
    <dgm:pt modelId="{54F446FA-E3AF-400D-8D2C-A80DB60CF859}" type="sibTrans" cxnId="{2B5A95F9-7CF5-4CC9-B4AC-C8B62D16958A}">
      <dgm:prSet/>
      <dgm:spPr/>
      <dgm:t>
        <a:bodyPr/>
        <a:lstStyle/>
        <a:p>
          <a:endParaRPr lang="es-ES" sz="1800"/>
        </a:p>
      </dgm:t>
    </dgm:pt>
    <dgm:pt modelId="{6D869626-904D-4BAE-84A6-40265317B1E4}">
      <dgm:prSet custT="1"/>
      <dgm:spPr/>
      <dgm:t>
        <a:bodyPr/>
        <a:lstStyle/>
        <a:p>
          <a:r>
            <a:rPr lang="es-ES" sz="1800" u="none" smtClean="0">
              <a:uFillTx/>
            </a:rPr>
            <a:t>Iluminación</a:t>
          </a:r>
          <a:endParaRPr lang="es-ES" sz="1800" u="none">
            <a:uFillTx/>
          </a:endParaRPr>
        </a:p>
      </dgm:t>
    </dgm:pt>
    <dgm:pt modelId="{6D8B2C09-526B-45B1-9645-AF9925937D4D}" type="parTrans" cxnId="{1ED43F3F-BE14-4C3B-B0DE-7C2CDD294B10}">
      <dgm:prSet/>
      <dgm:spPr/>
      <dgm:t>
        <a:bodyPr/>
        <a:lstStyle/>
        <a:p>
          <a:endParaRPr lang="es-ES" sz="1800"/>
        </a:p>
      </dgm:t>
    </dgm:pt>
    <dgm:pt modelId="{2BEBFBF0-D57A-4F5E-BA6C-012C16E863B3}" type="sibTrans" cxnId="{1ED43F3F-BE14-4C3B-B0DE-7C2CDD294B10}">
      <dgm:prSet/>
      <dgm:spPr/>
      <dgm:t>
        <a:bodyPr/>
        <a:lstStyle/>
        <a:p>
          <a:endParaRPr lang="es-ES" sz="1800"/>
        </a:p>
      </dgm:t>
    </dgm:pt>
    <dgm:pt modelId="{1424ABB8-C2BA-47A2-9A59-BDB0E8542868}">
      <dgm:prSet custT="1"/>
      <dgm:spPr/>
      <dgm:t>
        <a:bodyPr/>
        <a:lstStyle/>
        <a:p>
          <a:r>
            <a:rPr lang="es-ES" sz="1800" u="none" smtClean="0">
              <a:uFillTx/>
            </a:rPr>
            <a:t>Dimensiones del espacio físico</a:t>
          </a:r>
          <a:endParaRPr lang="es-ES" sz="1800" u="none">
            <a:uFillTx/>
          </a:endParaRPr>
        </a:p>
      </dgm:t>
    </dgm:pt>
    <dgm:pt modelId="{012E53AD-DAAF-4C68-AE9D-6A9C7EF81B44}" type="parTrans" cxnId="{C3C92AA5-5AD7-44F9-A35D-0E28BA6A9D3F}">
      <dgm:prSet/>
      <dgm:spPr/>
      <dgm:t>
        <a:bodyPr/>
        <a:lstStyle/>
        <a:p>
          <a:endParaRPr lang="es-ES" sz="1800"/>
        </a:p>
      </dgm:t>
    </dgm:pt>
    <dgm:pt modelId="{470AB15C-0853-49CC-9374-95D16D440EF0}" type="sibTrans" cxnId="{C3C92AA5-5AD7-44F9-A35D-0E28BA6A9D3F}">
      <dgm:prSet/>
      <dgm:spPr/>
      <dgm:t>
        <a:bodyPr/>
        <a:lstStyle/>
        <a:p>
          <a:endParaRPr lang="es-ES" sz="1800"/>
        </a:p>
      </dgm:t>
    </dgm:pt>
    <dgm:pt modelId="{C0E962C7-7161-4BFC-A133-46882F08BEC3}">
      <dgm:prSet custT="1"/>
      <dgm:spPr/>
      <dgm:t>
        <a:bodyPr/>
        <a:lstStyle/>
        <a:p>
          <a:r>
            <a:rPr lang="es-ES" sz="1800" u="none" smtClean="0">
              <a:uFillTx/>
            </a:rPr>
            <a:t>Suelo, desniveles, rampas…</a:t>
          </a:r>
          <a:endParaRPr lang="es-ES" sz="1800" u="none">
            <a:uFillTx/>
          </a:endParaRPr>
        </a:p>
      </dgm:t>
    </dgm:pt>
    <dgm:pt modelId="{5BF099E1-5DA6-4BE2-A0B8-1A5FF7132B65}" type="parTrans" cxnId="{B50FF2BC-4D15-4804-B249-EB2FE5B32ED6}">
      <dgm:prSet/>
      <dgm:spPr/>
      <dgm:t>
        <a:bodyPr/>
        <a:lstStyle/>
        <a:p>
          <a:endParaRPr lang="es-ES" sz="1800"/>
        </a:p>
      </dgm:t>
    </dgm:pt>
    <dgm:pt modelId="{BA6115FA-7736-438E-9D87-412717055C07}" type="sibTrans" cxnId="{B50FF2BC-4D15-4804-B249-EB2FE5B32ED6}">
      <dgm:prSet/>
      <dgm:spPr/>
      <dgm:t>
        <a:bodyPr/>
        <a:lstStyle/>
        <a:p>
          <a:endParaRPr lang="es-ES" sz="1800"/>
        </a:p>
      </dgm:t>
    </dgm:pt>
    <dgm:pt modelId="{739DCA7B-1451-48B9-A0F4-311664CEF591}">
      <dgm:prSet custT="1"/>
      <dgm:spPr/>
      <dgm:t>
        <a:bodyPr/>
        <a:lstStyle/>
        <a:p>
          <a:r>
            <a:rPr lang="es-ES" sz="1800" smtClean="0"/>
            <a:t>Otras.</a:t>
          </a:r>
          <a:endParaRPr lang="es-ES" sz="1800"/>
        </a:p>
      </dgm:t>
    </dgm:pt>
    <dgm:pt modelId="{EEBEE438-7220-464D-9163-40AF48960F77}" type="parTrans" cxnId="{1E909FAB-7DC1-4FAE-9FA3-DD6547DB0058}">
      <dgm:prSet/>
      <dgm:spPr/>
      <dgm:t>
        <a:bodyPr/>
        <a:lstStyle/>
        <a:p>
          <a:endParaRPr lang="es-ES" sz="1800"/>
        </a:p>
      </dgm:t>
    </dgm:pt>
    <dgm:pt modelId="{A013B8A6-671F-4639-8AB1-F99E6B052631}" type="sibTrans" cxnId="{1E909FAB-7DC1-4FAE-9FA3-DD6547DB0058}">
      <dgm:prSet/>
      <dgm:spPr/>
      <dgm:t>
        <a:bodyPr/>
        <a:lstStyle/>
        <a:p>
          <a:endParaRPr lang="es-ES" sz="1800"/>
        </a:p>
      </dgm:t>
    </dgm:pt>
    <dgm:pt modelId="{74AB01B8-33E8-4B67-BD85-F1DB08CD7DD1}" type="pres">
      <dgm:prSet presAssocID="{F79DA6B8-87E5-4664-B432-A5D769A6B218}" presName="linear" presStyleCnt="0">
        <dgm:presLayoutVars>
          <dgm:animLvl val="lvl"/>
          <dgm:resizeHandles val="exact"/>
        </dgm:presLayoutVars>
      </dgm:prSet>
      <dgm:spPr/>
      <dgm:t>
        <a:bodyPr/>
        <a:lstStyle/>
        <a:p>
          <a:endParaRPr lang="es-ES"/>
        </a:p>
      </dgm:t>
    </dgm:pt>
    <dgm:pt modelId="{25D3BE2D-37D8-41BA-BE50-1BA419B7C05B}" type="pres">
      <dgm:prSet presAssocID="{D1DF71D6-F1DA-41AC-A503-DAF22354DFA4}" presName="parentText" presStyleLbl="node1" presStyleIdx="0" presStyleCnt="1" custScaleY="62934" custLinFactNeighborX="-25521" custLinFactNeighborY="-850">
        <dgm:presLayoutVars>
          <dgm:chMax val="0"/>
          <dgm:bulletEnabled val="1"/>
        </dgm:presLayoutVars>
      </dgm:prSet>
      <dgm:spPr/>
      <dgm:t>
        <a:bodyPr/>
        <a:lstStyle/>
        <a:p>
          <a:endParaRPr lang="es-ES"/>
        </a:p>
      </dgm:t>
    </dgm:pt>
    <dgm:pt modelId="{134442EA-A94A-47C5-A6CD-18FEB1EC7478}" type="pres">
      <dgm:prSet presAssocID="{D1DF71D6-F1DA-41AC-A503-DAF22354DFA4}" presName="childText" presStyleLbl="revTx" presStyleIdx="0" presStyleCnt="1" custAng="0">
        <dgm:presLayoutVars>
          <dgm:bulletEnabled val="1"/>
        </dgm:presLayoutVars>
      </dgm:prSet>
      <dgm:spPr/>
      <dgm:t>
        <a:bodyPr/>
        <a:lstStyle/>
        <a:p>
          <a:endParaRPr lang="es-ES"/>
        </a:p>
      </dgm:t>
    </dgm:pt>
  </dgm:ptLst>
  <dgm:cxnLst>
    <dgm:cxn modelId="{8A50C449-92DD-4648-A440-2313F205CB00}" srcId="{D1DF71D6-F1DA-41AC-A503-DAF22354DFA4}" destId="{A99D5CF3-AA8D-4B93-9C4A-45E5240082BD}" srcOrd="1" destOrd="0" parTransId="{696FC64C-D74C-4004-AD51-56D566B26F5F}" sibTransId="{5EDF7973-C204-41AC-A7D1-F24860812745}"/>
    <dgm:cxn modelId="{37D501FD-C236-4B7C-9A27-3902F6C15899}" type="presOf" srcId="{F79DA6B8-87E5-4664-B432-A5D769A6B218}" destId="{74AB01B8-33E8-4B67-BD85-F1DB08CD7DD1}" srcOrd="0" destOrd="0" presId="urn:microsoft.com/office/officeart/2005/8/layout/vList2"/>
    <dgm:cxn modelId="{B50FF2BC-4D15-4804-B249-EB2FE5B32ED6}" srcId="{D1DF71D6-F1DA-41AC-A503-DAF22354DFA4}" destId="{C0E962C7-7161-4BFC-A133-46882F08BEC3}" srcOrd="6" destOrd="0" parTransId="{5BF099E1-5DA6-4BE2-A0B8-1A5FF7132B65}" sibTransId="{BA6115FA-7736-438E-9D87-412717055C07}"/>
    <dgm:cxn modelId="{4F08D26F-35EF-4D59-B2B1-B9AE630DEBE0}" type="presOf" srcId="{8CB337E8-7000-42F6-AA9E-A2E3F6F0D728}" destId="{134442EA-A94A-47C5-A6CD-18FEB1EC7478}" srcOrd="0" destOrd="2" presId="urn:microsoft.com/office/officeart/2005/8/layout/vList2"/>
    <dgm:cxn modelId="{208B92E9-8DA5-4D9E-B981-12D6DDC48DB3}" srcId="{D1DF71D6-F1DA-41AC-A503-DAF22354DFA4}" destId="{EBC779FC-4518-4E22-9103-BDDBE1E4345D}" srcOrd="0" destOrd="0" parTransId="{1BC7EEF5-6F72-4268-877A-C204D35FFE27}" sibTransId="{3C64F177-BF14-45B9-9F31-CB91C2B53A0C}"/>
    <dgm:cxn modelId="{1ED43F3F-BE14-4C3B-B0DE-7C2CDD294B10}" srcId="{D1DF71D6-F1DA-41AC-A503-DAF22354DFA4}" destId="{6D869626-904D-4BAE-84A6-40265317B1E4}" srcOrd="4" destOrd="0" parTransId="{6D8B2C09-526B-45B1-9645-AF9925937D4D}" sibTransId="{2BEBFBF0-D57A-4F5E-BA6C-012C16E863B3}"/>
    <dgm:cxn modelId="{CA64E379-0548-48AC-96BA-32E2A7D215D6}" type="presOf" srcId="{739DCA7B-1451-48B9-A0F4-311664CEF591}" destId="{134442EA-A94A-47C5-A6CD-18FEB1EC7478}" srcOrd="0" destOrd="7" presId="urn:microsoft.com/office/officeart/2005/8/layout/vList2"/>
    <dgm:cxn modelId="{30DA5B3D-C921-4F62-ACEA-B407C9E5E8AE}" type="presOf" srcId="{D1DF71D6-F1DA-41AC-A503-DAF22354DFA4}" destId="{25D3BE2D-37D8-41BA-BE50-1BA419B7C05B}" srcOrd="0" destOrd="0" presId="urn:microsoft.com/office/officeart/2005/8/layout/vList2"/>
    <dgm:cxn modelId="{C3C92AA5-5AD7-44F9-A35D-0E28BA6A9D3F}" srcId="{D1DF71D6-F1DA-41AC-A503-DAF22354DFA4}" destId="{1424ABB8-C2BA-47A2-9A59-BDB0E8542868}" srcOrd="5" destOrd="0" parTransId="{012E53AD-DAAF-4C68-AE9D-6A9C7EF81B44}" sibTransId="{470AB15C-0853-49CC-9374-95D16D440EF0}"/>
    <dgm:cxn modelId="{5FFE8334-FB4F-461E-8C37-A9E13D65CAA6}" type="presOf" srcId="{1424ABB8-C2BA-47A2-9A59-BDB0E8542868}" destId="{134442EA-A94A-47C5-A6CD-18FEB1EC7478}" srcOrd="0" destOrd="5" presId="urn:microsoft.com/office/officeart/2005/8/layout/vList2"/>
    <dgm:cxn modelId="{3111C04A-24C0-45AE-8506-B84ACA71224D}" type="presOf" srcId="{6D869626-904D-4BAE-84A6-40265317B1E4}" destId="{134442EA-A94A-47C5-A6CD-18FEB1EC7478}" srcOrd="0" destOrd="4" presId="urn:microsoft.com/office/officeart/2005/8/layout/vList2"/>
    <dgm:cxn modelId="{39A2ADAF-A4DA-4C53-B553-FAF52237DB84}" type="presOf" srcId="{EBC779FC-4518-4E22-9103-BDDBE1E4345D}" destId="{134442EA-A94A-47C5-A6CD-18FEB1EC7478}" srcOrd="0" destOrd="0" presId="urn:microsoft.com/office/officeart/2005/8/layout/vList2"/>
    <dgm:cxn modelId="{C988C6B0-CBEF-4607-9BCE-8A0974FB254E}" srcId="{D1DF71D6-F1DA-41AC-A503-DAF22354DFA4}" destId="{8CB337E8-7000-42F6-AA9E-A2E3F6F0D728}" srcOrd="2" destOrd="0" parTransId="{4C6ACFAF-7C12-4E9C-84C4-99B26EBFDE3C}" sibTransId="{AD8B0F32-CFD8-4D7F-8C97-240F1CBB8CD5}"/>
    <dgm:cxn modelId="{8955DE82-E203-4E52-93C8-14E99B15704E}" type="presOf" srcId="{23F0F769-98D9-447B-B24F-FBB0AADE3F6A}" destId="{134442EA-A94A-47C5-A6CD-18FEB1EC7478}" srcOrd="0" destOrd="3" presId="urn:microsoft.com/office/officeart/2005/8/layout/vList2"/>
    <dgm:cxn modelId="{1E909FAB-7DC1-4FAE-9FA3-DD6547DB0058}" srcId="{D1DF71D6-F1DA-41AC-A503-DAF22354DFA4}" destId="{739DCA7B-1451-48B9-A0F4-311664CEF591}" srcOrd="7" destOrd="0" parTransId="{EEBEE438-7220-464D-9163-40AF48960F77}" sibTransId="{A013B8A6-671F-4639-8AB1-F99E6B052631}"/>
    <dgm:cxn modelId="{2794133F-2F54-4B8B-B77F-53232DC0DE21}" type="presOf" srcId="{A99D5CF3-AA8D-4B93-9C4A-45E5240082BD}" destId="{134442EA-A94A-47C5-A6CD-18FEB1EC7478}" srcOrd="0" destOrd="1" presId="urn:microsoft.com/office/officeart/2005/8/layout/vList2"/>
    <dgm:cxn modelId="{5CC54FAD-2C59-449C-8937-644DF013BC83}" type="presOf" srcId="{C0E962C7-7161-4BFC-A133-46882F08BEC3}" destId="{134442EA-A94A-47C5-A6CD-18FEB1EC7478}" srcOrd="0" destOrd="6" presId="urn:microsoft.com/office/officeart/2005/8/layout/vList2"/>
    <dgm:cxn modelId="{8071FC53-DC02-4E1B-9DAF-3BC3853A2DAC}" srcId="{F79DA6B8-87E5-4664-B432-A5D769A6B218}" destId="{D1DF71D6-F1DA-41AC-A503-DAF22354DFA4}" srcOrd="0" destOrd="0" parTransId="{2B318E8D-A553-4E24-AE82-705002CD1D50}" sibTransId="{FD3323A9-449F-4503-AF89-4D85DAE7CDCC}"/>
    <dgm:cxn modelId="{2B5A95F9-7CF5-4CC9-B4AC-C8B62D16958A}" srcId="{D1DF71D6-F1DA-41AC-A503-DAF22354DFA4}" destId="{23F0F769-98D9-447B-B24F-FBB0AADE3F6A}" srcOrd="3" destOrd="0" parTransId="{E7284044-0CB1-4869-A9CA-313074033985}" sibTransId="{54F446FA-E3AF-400D-8D2C-A80DB60CF859}"/>
    <dgm:cxn modelId="{CFA25F65-2A98-4D18-A440-CDF08FFD42FE}" type="presParOf" srcId="{74AB01B8-33E8-4B67-BD85-F1DB08CD7DD1}" destId="{25D3BE2D-37D8-41BA-BE50-1BA419B7C05B}" srcOrd="0" destOrd="0" presId="urn:microsoft.com/office/officeart/2005/8/layout/vList2"/>
    <dgm:cxn modelId="{0B17A93A-0862-4541-9A7E-C693F6A83EAB}" type="presParOf" srcId="{74AB01B8-33E8-4B67-BD85-F1DB08CD7DD1}" destId="{134442EA-A94A-47C5-A6CD-18FEB1EC7478}" srcOrd="1" destOrd="0" presId="urn:microsoft.com/office/officeart/2005/8/layout/vList2"/>
  </dgm:cxnLst>
  <dgm:bg/>
  <dgm:whole/>
</dgm:dataModel>
</file>

<file path=ppt/diagrams/data16.xml><?xml version="1.0" encoding="utf-8"?>
<dgm:dataModel xmlns:dgm="http://schemas.openxmlformats.org/drawingml/2006/diagram" xmlns:a="http://schemas.openxmlformats.org/drawingml/2006/main">
  <dgm:ptLst>
    <dgm:pt modelId="{F79DA6B8-87E5-4664-B432-A5D769A6B218}"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s-ES"/>
        </a:p>
      </dgm:t>
    </dgm:pt>
    <dgm:pt modelId="{D1DF71D6-F1DA-41AC-A503-DAF22354DFA4}">
      <dgm:prSet phldrT="[Texto]" custT="1"/>
      <dgm:spPr/>
      <dgm:t>
        <a:bodyPr/>
        <a:lstStyle/>
        <a:p>
          <a:r>
            <a:rPr lang="es-ES" sz="2000" b="1" dirty="0" smtClean="0"/>
            <a:t>Entorno de trabajo y condiciones ambientales</a:t>
          </a:r>
          <a:endParaRPr lang="es-ES" sz="2000" b="1" dirty="0"/>
        </a:p>
      </dgm:t>
    </dgm:pt>
    <dgm:pt modelId="{2B318E8D-A553-4E24-AE82-705002CD1D50}" type="parTrans" cxnId="{8071FC53-DC02-4E1B-9DAF-3BC3853A2DAC}">
      <dgm:prSet/>
      <dgm:spPr/>
      <dgm:t>
        <a:bodyPr/>
        <a:lstStyle/>
        <a:p>
          <a:endParaRPr lang="es-ES" sz="1800"/>
        </a:p>
      </dgm:t>
    </dgm:pt>
    <dgm:pt modelId="{FD3323A9-449F-4503-AF89-4D85DAE7CDCC}" type="sibTrans" cxnId="{8071FC53-DC02-4E1B-9DAF-3BC3853A2DAC}">
      <dgm:prSet/>
      <dgm:spPr/>
      <dgm:t>
        <a:bodyPr/>
        <a:lstStyle/>
        <a:p>
          <a:endParaRPr lang="es-ES" sz="1800"/>
        </a:p>
      </dgm:t>
    </dgm:pt>
    <dgm:pt modelId="{EBC779FC-4518-4E22-9103-BDDBE1E4345D}">
      <dgm:prSet custT="1"/>
      <dgm:spPr/>
      <dgm:t>
        <a:bodyPr/>
        <a:lstStyle/>
        <a:p>
          <a:r>
            <a:rPr lang="es-ES" sz="1800" u="none" dirty="0" smtClean="0">
              <a:uFillTx/>
            </a:rPr>
            <a:t>Temperatura, humedad, corrientes de aire…</a:t>
          </a:r>
          <a:endParaRPr lang="es-ES" sz="1800" dirty="0"/>
        </a:p>
      </dgm:t>
    </dgm:pt>
    <dgm:pt modelId="{1BC7EEF5-6F72-4268-877A-C204D35FFE27}" type="parTrans" cxnId="{208B92E9-8DA5-4D9E-B981-12D6DDC48DB3}">
      <dgm:prSet/>
      <dgm:spPr/>
      <dgm:t>
        <a:bodyPr/>
        <a:lstStyle/>
        <a:p>
          <a:endParaRPr lang="es-ES" sz="1800"/>
        </a:p>
      </dgm:t>
    </dgm:pt>
    <dgm:pt modelId="{3C64F177-BF14-45B9-9F31-CB91C2B53A0C}" type="sibTrans" cxnId="{208B92E9-8DA5-4D9E-B981-12D6DDC48DB3}">
      <dgm:prSet/>
      <dgm:spPr/>
      <dgm:t>
        <a:bodyPr/>
        <a:lstStyle/>
        <a:p>
          <a:endParaRPr lang="es-ES" sz="1800"/>
        </a:p>
      </dgm:t>
    </dgm:pt>
    <dgm:pt modelId="{A99D5CF3-AA8D-4B93-9C4A-45E5240082BD}">
      <dgm:prSet custT="1"/>
      <dgm:spPr/>
      <dgm:t>
        <a:bodyPr/>
        <a:lstStyle/>
        <a:p>
          <a:r>
            <a:rPr lang="es-ES" sz="1800" u="none" dirty="0" smtClean="0">
              <a:uFillTx/>
            </a:rPr>
            <a:t>Ruido</a:t>
          </a:r>
          <a:endParaRPr lang="es-ES" sz="1800" u="none" dirty="0">
            <a:uFillTx/>
          </a:endParaRPr>
        </a:p>
      </dgm:t>
    </dgm:pt>
    <dgm:pt modelId="{696FC64C-D74C-4004-AD51-56D566B26F5F}" type="parTrans" cxnId="{8A50C449-92DD-4648-A440-2313F205CB00}">
      <dgm:prSet/>
      <dgm:spPr/>
      <dgm:t>
        <a:bodyPr/>
        <a:lstStyle/>
        <a:p>
          <a:endParaRPr lang="es-ES" sz="1800"/>
        </a:p>
      </dgm:t>
    </dgm:pt>
    <dgm:pt modelId="{5EDF7973-C204-41AC-A7D1-F24860812745}" type="sibTrans" cxnId="{8A50C449-92DD-4648-A440-2313F205CB00}">
      <dgm:prSet/>
      <dgm:spPr/>
      <dgm:t>
        <a:bodyPr/>
        <a:lstStyle/>
        <a:p>
          <a:endParaRPr lang="es-ES" sz="1800"/>
        </a:p>
      </dgm:t>
    </dgm:pt>
    <dgm:pt modelId="{8CB337E8-7000-42F6-AA9E-A2E3F6F0D728}">
      <dgm:prSet custT="1"/>
      <dgm:spPr/>
      <dgm:t>
        <a:bodyPr/>
        <a:lstStyle/>
        <a:p>
          <a:r>
            <a:rPr lang="es-ES" sz="1800" u="none" dirty="0" smtClean="0">
              <a:uFillTx/>
            </a:rPr>
            <a:t>Vibraciones</a:t>
          </a:r>
          <a:endParaRPr lang="es-ES" sz="1800" u="none" dirty="0">
            <a:uFillTx/>
          </a:endParaRPr>
        </a:p>
      </dgm:t>
    </dgm:pt>
    <dgm:pt modelId="{4C6ACFAF-7C12-4E9C-84C4-99B26EBFDE3C}" type="parTrans" cxnId="{C988C6B0-CBEF-4607-9BCE-8A0974FB254E}">
      <dgm:prSet/>
      <dgm:spPr/>
      <dgm:t>
        <a:bodyPr/>
        <a:lstStyle/>
        <a:p>
          <a:endParaRPr lang="es-ES" sz="1800"/>
        </a:p>
      </dgm:t>
    </dgm:pt>
    <dgm:pt modelId="{AD8B0F32-CFD8-4D7F-8C97-240F1CBB8CD5}" type="sibTrans" cxnId="{C988C6B0-CBEF-4607-9BCE-8A0974FB254E}">
      <dgm:prSet/>
      <dgm:spPr/>
      <dgm:t>
        <a:bodyPr/>
        <a:lstStyle/>
        <a:p>
          <a:endParaRPr lang="es-ES" sz="1800"/>
        </a:p>
      </dgm:t>
    </dgm:pt>
    <dgm:pt modelId="{23F0F769-98D9-447B-B24F-FBB0AADE3F6A}">
      <dgm:prSet custT="1"/>
      <dgm:spPr/>
      <dgm:t>
        <a:bodyPr/>
        <a:lstStyle/>
        <a:p>
          <a:r>
            <a:rPr lang="es-ES" sz="1800" u="none" dirty="0" smtClean="0">
              <a:uFillTx/>
            </a:rPr>
            <a:t>Orden y limpieza</a:t>
          </a:r>
          <a:endParaRPr lang="es-ES" sz="1800" u="none" dirty="0">
            <a:uFillTx/>
          </a:endParaRPr>
        </a:p>
      </dgm:t>
    </dgm:pt>
    <dgm:pt modelId="{E7284044-0CB1-4869-A9CA-313074033985}" type="parTrans" cxnId="{2B5A95F9-7CF5-4CC9-B4AC-C8B62D16958A}">
      <dgm:prSet/>
      <dgm:spPr/>
      <dgm:t>
        <a:bodyPr/>
        <a:lstStyle/>
        <a:p>
          <a:endParaRPr lang="es-ES" sz="1800"/>
        </a:p>
      </dgm:t>
    </dgm:pt>
    <dgm:pt modelId="{54F446FA-E3AF-400D-8D2C-A80DB60CF859}" type="sibTrans" cxnId="{2B5A95F9-7CF5-4CC9-B4AC-C8B62D16958A}">
      <dgm:prSet/>
      <dgm:spPr/>
      <dgm:t>
        <a:bodyPr/>
        <a:lstStyle/>
        <a:p>
          <a:endParaRPr lang="es-ES" sz="1800"/>
        </a:p>
      </dgm:t>
    </dgm:pt>
    <dgm:pt modelId="{6D869626-904D-4BAE-84A6-40265317B1E4}">
      <dgm:prSet custT="1"/>
      <dgm:spPr/>
      <dgm:t>
        <a:bodyPr/>
        <a:lstStyle/>
        <a:p>
          <a:r>
            <a:rPr lang="es-ES" sz="1800" u="none" dirty="0" smtClean="0">
              <a:uFillTx/>
            </a:rPr>
            <a:t>Iluminación</a:t>
          </a:r>
          <a:endParaRPr lang="es-ES" sz="1800" u="none" dirty="0">
            <a:uFillTx/>
          </a:endParaRPr>
        </a:p>
      </dgm:t>
    </dgm:pt>
    <dgm:pt modelId="{6D8B2C09-526B-45B1-9645-AF9925937D4D}" type="parTrans" cxnId="{1ED43F3F-BE14-4C3B-B0DE-7C2CDD294B10}">
      <dgm:prSet/>
      <dgm:spPr/>
      <dgm:t>
        <a:bodyPr/>
        <a:lstStyle/>
        <a:p>
          <a:endParaRPr lang="es-ES" sz="1800"/>
        </a:p>
      </dgm:t>
    </dgm:pt>
    <dgm:pt modelId="{2BEBFBF0-D57A-4F5E-BA6C-012C16E863B3}" type="sibTrans" cxnId="{1ED43F3F-BE14-4C3B-B0DE-7C2CDD294B10}">
      <dgm:prSet/>
      <dgm:spPr/>
      <dgm:t>
        <a:bodyPr/>
        <a:lstStyle/>
        <a:p>
          <a:endParaRPr lang="es-ES" sz="1800"/>
        </a:p>
      </dgm:t>
    </dgm:pt>
    <dgm:pt modelId="{1424ABB8-C2BA-47A2-9A59-BDB0E8542868}">
      <dgm:prSet custT="1"/>
      <dgm:spPr/>
      <dgm:t>
        <a:bodyPr/>
        <a:lstStyle/>
        <a:p>
          <a:r>
            <a:rPr lang="es-ES" sz="1800" u="none" dirty="0" smtClean="0">
              <a:uFillTx/>
            </a:rPr>
            <a:t>Dimensiones del espacio físico</a:t>
          </a:r>
          <a:endParaRPr lang="es-ES" sz="1800" u="none" dirty="0">
            <a:uFillTx/>
          </a:endParaRPr>
        </a:p>
      </dgm:t>
    </dgm:pt>
    <dgm:pt modelId="{012E53AD-DAAF-4C68-AE9D-6A9C7EF81B44}" type="parTrans" cxnId="{C3C92AA5-5AD7-44F9-A35D-0E28BA6A9D3F}">
      <dgm:prSet/>
      <dgm:spPr/>
      <dgm:t>
        <a:bodyPr/>
        <a:lstStyle/>
        <a:p>
          <a:endParaRPr lang="es-ES" sz="1800"/>
        </a:p>
      </dgm:t>
    </dgm:pt>
    <dgm:pt modelId="{470AB15C-0853-49CC-9374-95D16D440EF0}" type="sibTrans" cxnId="{C3C92AA5-5AD7-44F9-A35D-0E28BA6A9D3F}">
      <dgm:prSet/>
      <dgm:spPr/>
      <dgm:t>
        <a:bodyPr/>
        <a:lstStyle/>
        <a:p>
          <a:endParaRPr lang="es-ES" sz="1800"/>
        </a:p>
      </dgm:t>
    </dgm:pt>
    <dgm:pt modelId="{C0E962C7-7161-4BFC-A133-46882F08BEC3}">
      <dgm:prSet custT="1"/>
      <dgm:spPr/>
      <dgm:t>
        <a:bodyPr/>
        <a:lstStyle/>
        <a:p>
          <a:r>
            <a:rPr lang="es-ES" sz="1800" u="none" dirty="0" smtClean="0">
              <a:uFillTx/>
            </a:rPr>
            <a:t>Suelo, desniveles, rampas…</a:t>
          </a:r>
          <a:endParaRPr lang="es-ES" sz="1800" u="none" dirty="0">
            <a:uFillTx/>
          </a:endParaRPr>
        </a:p>
      </dgm:t>
    </dgm:pt>
    <dgm:pt modelId="{5BF099E1-5DA6-4BE2-A0B8-1A5FF7132B65}" type="parTrans" cxnId="{B50FF2BC-4D15-4804-B249-EB2FE5B32ED6}">
      <dgm:prSet/>
      <dgm:spPr/>
      <dgm:t>
        <a:bodyPr/>
        <a:lstStyle/>
        <a:p>
          <a:endParaRPr lang="es-ES" sz="1800"/>
        </a:p>
      </dgm:t>
    </dgm:pt>
    <dgm:pt modelId="{BA6115FA-7736-438E-9D87-412717055C07}" type="sibTrans" cxnId="{B50FF2BC-4D15-4804-B249-EB2FE5B32ED6}">
      <dgm:prSet/>
      <dgm:spPr/>
      <dgm:t>
        <a:bodyPr/>
        <a:lstStyle/>
        <a:p>
          <a:endParaRPr lang="es-ES" sz="1800"/>
        </a:p>
      </dgm:t>
    </dgm:pt>
    <dgm:pt modelId="{739DCA7B-1451-48B9-A0F4-311664CEF591}">
      <dgm:prSet custT="1"/>
      <dgm:spPr/>
      <dgm:t>
        <a:bodyPr/>
        <a:lstStyle/>
        <a:p>
          <a:r>
            <a:rPr lang="es-ES" sz="1800" dirty="0" smtClean="0"/>
            <a:t>Otras.</a:t>
          </a:r>
          <a:endParaRPr lang="es-ES" sz="1800" dirty="0"/>
        </a:p>
      </dgm:t>
    </dgm:pt>
    <dgm:pt modelId="{EEBEE438-7220-464D-9163-40AF48960F77}" type="parTrans" cxnId="{1E909FAB-7DC1-4FAE-9FA3-DD6547DB0058}">
      <dgm:prSet/>
      <dgm:spPr/>
      <dgm:t>
        <a:bodyPr/>
        <a:lstStyle/>
        <a:p>
          <a:endParaRPr lang="es-ES" sz="1800"/>
        </a:p>
      </dgm:t>
    </dgm:pt>
    <dgm:pt modelId="{A013B8A6-671F-4639-8AB1-F99E6B052631}" type="sibTrans" cxnId="{1E909FAB-7DC1-4FAE-9FA3-DD6547DB0058}">
      <dgm:prSet/>
      <dgm:spPr/>
      <dgm:t>
        <a:bodyPr/>
        <a:lstStyle/>
        <a:p>
          <a:endParaRPr lang="es-ES" sz="1800"/>
        </a:p>
      </dgm:t>
    </dgm:pt>
    <dgm:pt modelId="{74AB01B8-33E8-4B67-BD85-F1DB08CD7DD1}" type="pres">
      <dgm:prSet presAssocID="{F79DA6B8-87E5-4664-B432-A5D769A6B218}" presName="linear" presStyleCnt="0">
        <dgm:presLayoutVars>
          <dgm:animLvl val="lvl"/>
          <dgm:resizeHandles val="exact"/>
        </dgm:presLayoutVars>
      </dgm:prSet>
      <dgm:spPr/>
      <dgm:t>
        <a:bodyPr/>
        <a:lstStyle/>
        <a:p>
          <a:endParaRPr lang="es-ES"/>
        </a:p>
      </dgm:t>
    </dgm:pt>
    <dgm:pt modelId="{25D3BE2D-37D8-41BA-BE50-1BA419B7C05B}" type="pres">
      <dgm:prSet presAssocID="{D1DF71D6-F1DA-41AC-A503-DAF22354DFA4}" presName="parentText" presStyleLbl="node1" presStyleIdx="0" presStyleCnt="1" custScaleY="62934" custLinFactNeighborX="-25521" custLinFactNeighborY="-850">
        <dgm:presLayoutVars>
          <dgm:chMax val="0"/>
          <dgm:bulletEnabled val="1"/>
        </dgm:presLayoutVars>
      </dgm:prSet>
      <dgm:spPr/>
      <dgm:t>
        <a:bodyPr/>
        <a:lstStyle/>
        <a:p>
          <a:endParaRPr lang="es-ES"/>
        </a:p>
      </dgm:t>
    </dgm:pt>
    <dgm:pt modelId="{134442EA-A94A-47C5-A6CD-18FEB1EC7478}" type="pres">
      <dgm:prSet presAssocID="{D1DF71D6-F1DA-41AC-A503-DAF22354DFA4}" presName="childText" presStyleLbl="revTx" presStyleIdx="0" presStyleCnt="1" custAng="0">
        <dgm:presLayoutVars>
          <dgm:bulletEnabled val="1"/>
        </dgm:presLayoutVars>
      </dgm:prSet>
      <dgm:spPr/>
      <dgm:t>
        <a:bodyPr/>
        <a:lstStyle/>
        <a:p>
          <a:endParaRPr lang="es-ES"/>
        </a:p>
      </dgm:t>
    </dgm:pt>
  </dgm:ptLst>
  <dgm:cxnLst>
    <dgm:cxn modelId="{8A50C449-92DD-4648-A440-2313F205CB00}" srcId="{D1DF71D6-F1DA-41AC-A503-DAF22354DFA4}" destId="{A99D5CF3-AA8D-4B93-9C4A-45E5240082BD}" srcOrd="1" destOrd="0" parTransId="{696FC64C-D74C-4004-AD51-56D566B26F5F}" sibTransId="{5EDF7973-C204-41AC-A7D1-F24860812745}"/>
    <dgm:cxn modelId="{B50FF2BC-4D15-4804-B249-EB2FE5B32ED6}" srcId="{D1DF71D6-F1DA-41AC-A503-DAF22354DFA4}" destId="{C0E962C7-7161-4BFC-A133-46882F08BEC3}" srcOrd="6" destOrd="0" parTransId="{5BF099E1-5DA6-4BE2-A0B8-1A5FF7132B65}" sibTransId="{BA6115FA-7736-438E-9D87-412717055C07}"/>
    <dgm:cxn modelId="{AA5351DA-973F-42CE-8047-DE58E2394A98}" type="presOf" srcId="{F79DA6B8-87E5-4664-B432-A5D769A6B218}" destId="{74AB01B8-33E8-4B67-BD85-F1DB08CD7DD1}" srcOrd="0" destOrd="0" presId="urn:microsoft.com/office/officeart/2005/8/layout/vList2"/>
    <dgm:cxn modelId="{208B92E9-8DA5-4D9E-B981-12D6DDC48DB3}" srcId="{D1DF71D6-F1DA-41AC-A503-DAF22354DFA4}" destId="{EBC779FC-4518-4E22-9103-BDDBE1E4345D}" srcOrd="0" destOrd="0" parTransId="{1BC7EEF5-6F72-4268-877A-C204D35FFE27}" sibTransId="{3C64F177-BF14-45B9-9F31-CB91C2B53A0C}"/>
    <dgm:cxn modelId="{1ED43F3F-BE14-4C3B-B0DE-7C2CDD294B10}" srcId="{D1DF71D6-F1DA-41AC-A503-DAF22354DFA4}" destId="{6D869626-904D-4BAE-84A6-40265317B1E4}" srcOrd="4" destOrd="0" parTransId="{6D8B2C09-526B-45B1-9645-AF9925937D4D}" sibTransId="{2BEBFBF0-D57A-4F5E-BA6C-012C16E863B3}"/>
    <dgm:cxn modelId="{8ABCF0A7-5BC0-4A83-AABD-A93092646E0F}" type="presOf" srcId="{6D869626-904D-4BAE-84A6-40265317B1E4}" destId="{134442EA-A94A-47C5-A6CD-18FEB1EC7478}" srcOrd="0" destOrd="4" presId="urn:microsoft.com/office/officeart/2005/8/layout/vList2"/>
    <dgm:cxn modelId="{C3C92AA5-5AD7-44F9-A35D-0E28BA6A9D3F}" srcId="{D1DF71D6-F1DA-41AC-A503-DAF22354DFA4}" destId="{1424ABB8-C2BA-47A2-9A59-BDB0E8542868}" srcOrd="5" destOrd="0" parTransId="{012E53AD-DAAF-4C68-AE9D-6A9C7EF81B44}" sibTransId="{470AB15C-0853-49CC-9374-95D16D440EF0}"/>
    <dgm:cxn modelId="{932988E3-2E45-4924-AEB8-510C4C6CD1E7}" type="presOf" srcId="{EBC779FC-4518-4E22-9103-BDDBE1E4345D}" destId="{134442EA-A94A-47C5-A6CD-18FEB1EC7478}" srcOrd="0" destOrd="0" presId="urn:microsoft.com/office/officeart/2005/8/layout/vList2"/>
    <dgm:cxn modelId="{134577DC-B235-4C86-91EF-3142D873C2B1}" type="presOf" srcId="{C0E962C7-7161-4BFC-A133-46882F08BEC3}" destId="{134442EA-A94A-47C5-A6CD-18FEB1EC7478}" srcOrd="0" destOrd="6" presId="urn:microsoft.com/office/officeart/2005/8/layout/vList2"/>
    <dgm:cxn modelId="{B4CAEA0D-A5E9-4167-9501-DFA04DC759B2}" type="presOf" srcId="{A99D5CF3-AA8D-4B93-9C4A-45E5240082BD}" destId="{134442EA-A94A-47C5-A6CD-18FEB1EC7478}" srcOrd="0" destOrd="1" presId="urn:microsoft.com/office/officeart/2005/8/layout/vList2"/>
    <dgm:cxn modelId="{18D2157B-3032-437E-A61C-B16A649D37F9}" type="presOf" srcId="{23F0F769-98D9-447B-B24F-FBB0AADE3F6A}" destId="{134442EA-A94A-47C5-A6CD-18FEB1EC7478}" srcOrd="0" destOrd="3" presId="urn:microsoft.com/office/officeart/2005/8/layout/vList2"/>
    <dgm:cxn modelId="{F9C5BAB5-2E97-4505-8C76-44FC7830C129}" type="presOf" srcId="{1424ABB8-C2BA-47A2-9A59-BDB0E8542868}" destId="{134442EA-A94A-47C5-A6CD-18FEB1EC7478}" srcOrd="0" destOrd="5" presId="urn:microsoft.com/office/officeart/2005/8/layout/vList2"/>
    <dgm:cxn modelId="{9D85D480-0CFB-4046-BDA6-26F5A6547BEE}" type="presOf" srcId="{D1DF71D6-F1DA-41AC-A503-DAF22354DFA4}" destId="{25D3BE2D-37D8-41BA-BE50-1BA419B7C05B}" srcOrd="0" destOrd="0" presId="urn:microsoft.com/office/officeart/2005/8/layout/vList2"/>
    <dgm:cxn modelId="{C988C6B0-CBEF-4607-9BCE-8A0974FB254E}" srcId="{D1DF71D6-F1DA-41AC-A503-DAF22354DFA4}" destId="{8CB337E8-7000-42F6-AA9E-A2E3F6F0D728}" srcOrd="2" destOrd="0" parTransId="{4C6ACFAF-7C12-4E9C-84C4-99B26EBFDE3C}" sibTransId="{AD8B0F32-CFD8-4D7F-8C97-240F1CBB8CD5}"/>
    <dgm:cxn modelId="{86F73A32-9FDA-4DE6-9C7B-7D5A6CC374C3}" type="presOf" srcId="{739DCA7B-1451-48B9-A0F4-311664CEF591}" destId="{134442EA-A94A-47C5-A6CD-18FEB1EC7478}" srcOrd="0" destOrd="7" presId="urn:microsoft.com/office/officeart/2005/8/layout/vList2"/>
    <dgm:cxn modelId="{1E909FAB-7DC1-4FAE-9FA3-DD6547DB0058}" srcId="{D1DF71D6-F1DA-41AC-A503-DAF22354DFA4}" destId="{739DCA7B-1451-48B9-A0F4-311664CEF591}" srcOrd="7" destOrd="0" parTransId="{EEBEE438-7220-464D-9163-40AF48960F77}" sibTransId="{A013B8A6-671F-4639-8AB1-F99E6B052631}"/>
    <dgm:cxn modelId="{778B3D13-1156-478A-BBFF-C3D40023FA76}" type="presOf" srcId="{8CB337E8-7000-42F6-AA9E-A2E3F6F0D728}" destId="{134442EA-A94A-47C5-A6CD-18FEB1EC7478}" srcOrd="0" destOrd="2" presId="urn:microsoft.com/office/officeart/2005/8/layout/vList2"/>
    <dgm:cxn modelId="{8071FC53-DC02-4E1B-9DAF-3BC3853A2DAC}" srcId="{F79DA6B8-87E5-4664-B432-A5D769A6B218}" destId="{D1DF71D6-F1DA-41AC-A503-DAF22354DFA4}" srcOrd="0" destOrd="0" parTransId="{2B318E8D-A553-4E24-AE82-705002CD1D50}" sibTransId="{FD3323A9-449F-4503-AF89-4D85DAE7CDCC}"/>
    <dgm:cxn modelId="{2B5A95F9-7CF5-4CC9-B4AC-C8B62D16958A}" srcId="{D1DF71D6-F1DA-41AC-A503-DAF22354DFA4}" destId="{23F0F769-98D9-447B-B24F-FBB0AADE3F6A}" srcOrd="3" destOrd="0" parTransId="{E7284044-0CB1-4869-A9CA-313074033985}" sibTransId="{54F446FA-E3AF-400D-8D2C-A80DB60CF859}"/>
    <dgm:cxn modelId="{6A92E604-ED66-4D25-A006-381F17A4D31F}" type="presParOf" srcId="{74AB01B8-33E8-4B67-BD85-F1DB08CD7DD1}" destId="{25D3BE2D-37D8-41BA-BE50-1BA419B7C05B}" srcOrd="0" destOrd="0" presId="urn:microsoft.com/office/officeart/2005/8/layout/vList2"/>
    <dgm:cxn modelId="{8F406AC6-C49D-4901-8163-14352BC94652}" type="presParOf" srcId="{74AB01B8-33E8-4B67-BD85-F1DB08CD7DD1}" destId="{134442EA-A94A-47C5-A6CD-18FEB1EC7478}" srcOrd="1" destOrd="0" presId="urn:microsoft.com/office/officeart/2005/8/layout/vList2"/>
  </dgm:cxnLst>
  <dgm:bg/>
  <dgm:whole/>
</dgm:dataModel>
</file>

<file path=ppt/diagrams/data17.xml><?xml version="1.0" encoding="utf-8"?>
<dgm:dataModel xmlns:dgm="http://schemas.openxmlformats.org/drawingml/2006/diagram" xmlns:a="http://schemas.openxmlformats.org/drawingml/2006/main">
  <dgm:ptLst>
    <dgm:pt modelId="{F79DA6B8-87E5-4664-B432-A5D769A6B218}"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s-ES"/>
        </a:p>
      </dgm:t>
    </dgm:pt>
    <dgm:pt modelId="{D1DF71D6-F1DA-41AC-A503-DAF22354DFA4}">
      <dgm:prSet phldrT="[Texto]" custT="1"/>
      <dgm:spPr/>
      <dgm:t>
        <a:bodyPr/>
        <a:lstStyle/>
        <a:p>
          <a:r>
            <a:rPr lang="es-ES" sz="2000" b="1" dirty="0" smtClean="0"/>
            <a:t>Entorno de trabajo y condiciones ambientales</a:t>
          </a:r>
          <a:endParaRPr lang="es-ES" sz="2000" b="1" dirty="0"/>
        </a:p>
      </dgm:t>
    </dgm:pt>
    <dgm:pt modelId="{2B318E8D-A553-4E24-AE82-705002CD1D50}" type="parTrans" cxnId="{8071FC53-DC02-4E1B-9DAF-3BC3853A2DAC}">
      <dgm:prSet/>
      <dgm:spPr/>
      <dgm:t>
        <a:bodyPr/>
        <a:lstStyle/>
        <a:p>
          <a:endParaRPr lang="es-ES" sz="1800"/>
        </a:p>
      </dgm:t>
    </dgm:pt>
    <dgm:pt modelId="{FD3323A9-449F-4503-AF89-4D85DAE7CDCC}" type="sibTrans" cxnId="{8071FC53-DC02-4E1B-9DAF-3BC3853A2DAC}">
      <dgm:prSet/>
      <dgm:spPr/>
      <dgm:t>
        <a:bodyPr/>
        <a:lstStyle/>
        <a:p>
          <a:endParaRPr lang="es-ES" sz="1800"/>
        </a:p>
      </dgm:t>
    </dgm:pt>
    <dgm:pt modelId="{EBC779FC-4518-4E22-9103-BDDBE1E4345D}">
      <dgm:prSet custT="1"/>
      <dgm:spPr/>
      <dgm:t>
        <a:bodyPr/>
        <a:lstStyle/>
        <a:p>
          <a:r>
            <a:rPr lang="es-ES" sz="1800" u="none" dirty="0" smtClean="0">
              <a:uFillTx/>
            </a:rPr>
            <a:t>Temperatura, humedad, corrientes de aire…</a:t>
          </a:r>
          <a:endParaRPr lang="es-ES" sz="1800" dirty="0"/>
        </a:p>
      </dgm:t>
    </dgm:pt>
    <dgm:pt modelId="{1BC7EEF5-6F72-4268-877A-C204D35FFE27}" type="parTrans" cxnId="{208B92E9-8DA5-4D9E-B981-12D6DDC48DB3}">
      <dgm:prSet/>
      <dgm:spPr/>
      <dgm:t>
        <a:bodyPr/>
        <a:lstStyle/>
        <a:p>
          <a:endParaRPr lang="es-ES" sz="1800"/>
        </a:p>
      </dgm:t>
    </dgm:pt>
    <dgm:pt modelId="{3C64F177-BF14-45B9-9F31-CB91C2B53A0C}" type="sibTrans" cxnId="{208B92E9-8DA5-4D9E-B981-12D6DDC48DB3}">
      <dgm:prSet/>
      <dgm:spPr/>
      <dgm:t>
        <a:bodyPr/>
        <a:lstStyle/>
        <a:p>
          <a:endParaRPr lang="es-ES" sz="1800"/>
        </a:p>
      </dgm:t>
    </dgm:pt>
    <dgm:pt modelId="{A99D5CF3-AA8D-4B93-9C4A-45E5240082BD}">
      <dgm:prSet custT="1"/>
      <dgm:spPr/>
      <dgm:t>
        <a:bodyPr/>
        <a:lstStyle/>
        <a:p>
          <a:r>
            <a:rPr lang="es-ES" sz="1800" u="none" dirty="0" smtClean="0">
              <a:uFillTx/>
            </a:rPr>
            <a:t>Ruido</a:t>
          </a:r>
          <a:endParaRPr lang="es-ES" sz="1800" u="none" dirty="0">
            <a:uFillTx/>
          </a:endParaRPr>
        </a:p>
      </dgm:t>
    </dgm:pt>
    <dgm:pt modelId="{696FC64C-D74C-4004-AD51-56D566B26F5F}" type="parTrans" cxnId="{8A50C449-92DD-4648-A440-2313F205CB00}">
      <dgm:prSet/>
      <dgm:spPr/>
      <dgm:t>
        <a:bodyPr/>
        <a:lstStyle/>
        <a:p>
          <a:endParaRPr lang="es-ES" sz="1800"/>
        </a:p>
      </dgm:t>
    </dgm:pt>
    <dgm:pt modelId="{5EDF7973-C204-41AC-A7D1-F24860812745}" type="sibTrans" cxnId="{8A50C449-92DD-4648-A440-2313F205CB00}">
      <dgm:prSet/>
      <dgm:spPr/>
      <dgm:t>
        <a:bodyPr/>
        <a:lstStyle/>
        <a:p>
          <a:endParaRPr lang="es-ES" sz="1800"/>
        </a:p>
      </dgm:t>
    </dgm:pt>
    <dgm:pt modelId="{8CB337E8-7000-42F6-AA9E-A2E3F6F0D728}">
      <dgm:prSet custT="1"/>
      <dgm:spPr/>
      <dgm:t>
        <a:bodyPr/>
        <a:lstStyle/>
        <a:p>
          <a:r>
            <a:rPr lang="es-ES" sz="1800" u="none" dirty="0" smtClean="0">
              <a:uFillTx/>
            </a:rPr>
            <a:t>Vibraciones</a:t>
          </a:r>
          <a:endParaRPr lang="es-ES" sz="1800" u="none" dirty="0">
            <a:uFillTx/>
          </a:endParaRPr>
        </a:p>
      </dgm:t>
    </dgm:pt>
    <dgm:pt modelId="{4C6ACFAF-7C12-4E9C-84C4-99B26EBFDE3C}" type="parTrans" cxnId="{C988C6B0-CBEF-4607-9BCE-8A0974FB254E}">
      <dgm:prSet/>
      <dgm:spPr/>
      <dgm:t>
        <a:bodyPr/>
        <a:lstStyle/>
        <a:p>
          <a:endParaRPr lang="es-ES" sz="1800"/>
        </a:p>
      </dgm:t>
    </dgm:pt>
    <dgm:pt modelId="{AD8B0F32-CFD8-4D7F-8C97-240F1CBB8CD5}" type="sibTrans" cxnId="{C988C6B0-CBEF-4607-9BCE-8A0974FB254E}">
      <dgm:prSet/>
      <dgm:spPr/>
      <dgm:t>
        <a:bodyPr/>
        <a:lstStyle/>
        <a:p>
          <a:endParaRPr lang="es-ES" sz="1800"/>
        </a:p>
      </dgm:t>
    </dgm:pt>
    <dgm:pt modelId="{23F0F769-98D9-447B-B24F-FBB0AADE3F6A}">
      <dgm:prSet custT="1"/>
      <dgm:spPr/>
      <dgm:t>
        <a:bodyPr/>
        <a:lstStyle/>
        <a:p>
          <a:r>
            <a:rPr lang="es-ES" sz="1800" u="none" dirty="0" smtClean="0">
              <a:uFillTx/>
            </a:rPr>
            <a:t>Orden y limpieza</a:t>
          </a:r>
          <a:endParaRPr lang="es-ES" sz="1800" u="none" dirty="0">
            <a:uFillTx/>
          </a:endParaRPr>
        </a:p>
      </dgm:t>
    </dgm:pt>
    <dgm:pt modelId="{E7284044-0CB1-4869-A9CA-313074033985}" type="parTrans" cxnId="{2B5A95F9-7CF5-4CC9-B4AC-C8B62D16958A}">
      <dgm:prSet/>
      <dgm:spPr/>
      <dgm:t>
        <a:bodyPr/>
        <a:lstStyle/>
        <a:p>
          <a:endParaRPr lang="es-ES" sz="1800"/>
        </a:p>
      </dgm:t>
    </dgm:pt>
    <dgm:pt modelId="{54F446FA-E3AF-400D-8D2C-A80DB60CF859}" type="sibTrans" cxnId="{2B5A95F9-7CF5-4CC9-B4AC-C8B62D16958A}">
      <dgm:prSet/>
      <dgm:spPr/>
      <dgm:t>
        <a:bodyPr/>
        <a:lstStyle/>
        <a:p>
          <a:endParaRPr lang="es-ES" sz="1800"/>
        </a:p>
      </dgm:t>
    </dgm:pt>
    <dgm:pt modelId="{6D869626-904D-4BAE-84A6-40265317B1E4}">
      <dgm:prSet custT="1"/>
      <dgm:spPr/>
      <dgm:t>
        <a:bodyPr/>
        <a:lstStyle/>
        <a:p>
          <a:r>
            <a:rPr lang="es-ES" sz="1800" u="none" dirty="0" smtClean="0">
              <a:uFillTx/>
            </a:rPr>
            <a:t>Iluminación</a:t>
          </a:r>
          <a:endParaRPr lang="es-ES" sz="1800" u="none" dirty="0">
            <a:uFillTx/>
          </a:endParaRPr>
        </a:p>
      </dgm:t>
    </dgm:pt>
    <dgm:pt modelId="{6D8B2C09-526B-45B1-9645-AF9925937D4D}" type="parTrans" cxnId="{1ED43F3F-BE14-4C3B-B0DE-7C2CDD294B10}">
      <dgm:prSet/>
      <dgm:spPr/>
      <dgm:t>
        <a:bodyPr/>
        <a:lstStyle/>
        <a:p>
          <a:endParaRPr lang="es-ES" sz="1800"/>
        </a:p>
      </dgm:t>
    </dgm:pt>
    <dgm:pt modelId="{2BEBFBF0-D57A-4F5E-BA6C-012C16E863B3}" type="sibTrans" cxnId="{1ED43F3F-BE14-4C3B-B0DE-7C2CDD294B10}">
      <dgm:prSet/>
      <dgm:spPr/>
      <dgm:t>
        <a:bodyPr/>
        <a:lstStyle/>
        <a:p>
          <a:endParaRPr lang="es-ES" sz="1800"/>
        </a:p>
      </dgm:t>
    </dgm:pt>
    <dgm:pt modelId="{1424ABB8-C2BA-47A2-9A59-BDB0E8542868}">
      <dgm:prSet custT="1"/>
      <dgm:spPr/>
      <dgm:t>
        <a:bodyPr/>
        <a:lstStyle/>
        <a:p>
          <a:r>
            <a:rPr lang="es-ES" sz="1800" u="none" dirty="0" smtClean="0">
              <a:uFillTx/>
            </a:rPr>
            <a:t>Dimensiones del espacio físico</a:t>
          </a:r>
          <a:endParaRPr lang="es-ES" sz="1800" u="none" dirty="0">
            <a:uFillTx/>
          </a:endParaRPr>
        </a:p>
      </dgm:t>
    </dgm:pt>
    <dgm:pt modelId="{012E53AD-DAAF-4C68-AE9D-6A9C7EF81B44}" type="parTrans" cxnId="{C3C92AA5-5AD7-44F9-A35D-0E28BA6A9D3F}">
      <dgm:prSet/>
      <dgm:spPr/>
      <dgm:t>
        <a:bodyPr/>
        <a:lstStyle/>
        <a:p>
          <a:endParaRPr lang="es-ES" sz="1800"/>
        </a:p>
      </dgm:t>
    </dgm:pt>
    <dgm:pt modelId="{470AB15C-0853-49CC-9374-95D16D440EF0}" type="sibTrans" cxnId="{C3C92AA5-5AD7-44F9-A35D-0E28BA6A9D3F}">
      <dgm:prSet/>
      <dgm:spPr/>
      <dgm:t>
        <a:bodyPr/>
        <a:lstStyle/>
        <a:p>
          <a:endParaRPr lang="es-ES" sz="1800"/>
        </a:p>
      </dgm:t>
    </dgm:pt>
    <dgm:pt modelId="{C0E962C7-7161-4BFC-A133-46882F08BEC3}">
      <dgm:prSet custT="1"/>
      <dgm:spPr/>
      <dgm:t>
        <a:bodyPr/>
        <a:lstStyle/>
        <a:p>
          <a:r>
            <a:rPr lang="es-ES" sz="1800" u="none" dirty="0" smtClean="0">
              <a:uFillTx/>
            </a:rPr>
            <a:t>Suelo, desniveles, rampas…</a:t>
          </a:r>
          <a:endParaRPr lang="es-ES" sz="1800" u="none" dirty="0">
            <a:uFillTx/>
          </a:endParaRPr>
        </a:p>
      </dgm:t>
    </dgm:pt>
    <dgm:pt modelId="{5BF099E1-5DA6-4BE2-A0B8-1A5FF7132B65}" type="parTrans" cxnId="{B50FF2BC-4D15-4804-B249-EB2FE5B32ED6}">
      <dgm:prSet/>
      <dgm:spPr/>
      <dgm:t>
        <a:bodyPr/>
        <a:lstStyle/>
        <a:p>
          <a:endParaRPr lang="es-ES" sz="1800"/>
        </a:p>
      </dgm:t>
    </dgm:pt>
    <dgm:pt modelId="{BA6115FA-7736-438E-9D87-412717055C07}" type="sibTrans" cxnId="{B50FF2BC-4D15-4804-B249-EB2FE5B32ED6}">
      <dgm:prSet/>
      <dgm:spPr/>
      <dgm:t>
        <a:bodyPr/>
        <a:lstStyle/>
        <a:p>
          <a:endParaRPr lang="es-ES" sz="1800"/>
        </a:p>
      </dgm:t>
    </dgm:pt>
    <dgm:pt modelId="{739DCA7B-1451-48B9-A0F4-311664CEF591}">
      <dgm:prSet custT="1"/>
      <dgm:spPr/>
      <dgm:t>
        <a:bodyPr/>
        <a:lstStyle/>
        <a:p>
          <a:r>
            <a:rPr lang="es-ES" sz="1800" dirty="0" smtClean="0"/>
            <a:t>Otras.</a:t>
          </a:r>
          <a:endParaRPr lang="es-ES" sz="1800" dirty="0"/>
        </a:p>
      </dgm:t>
    </dgm:pt>
    <dgm:pt modelId="{EEBEE438-7220-464D-9163-40AF48960F77}" type="parTrans" cxnId="{1E909FAB-7DC1-4FAE-9FA3-DD6547DB0058}">
      <dgm:prSet/>
      <dgm:spPr/>
      <dgm:t>
        <a:bodyPr/>
        <a:lstStyle/>
        <a:p>
          <a:endParaRPr lang="es-ES" sz="1800"/>
        </a:p>
      </dgm:t>
    </dgm:pt>
    <dgm:pt modelId="{A013B8A6-671F-4639-8AB1-F99E6B052631}" type="sibTrans" cxnId="{1E909FAB-7DC1-4FAE-9FA3-DD6547DB0058}">
      <dgm:prSet/>
      <dgm:spPr/>
      <dgm:t>
        <a:bodyPr/>
        <a:lstStyle/>
        <a:p>
          <a:endParaRPr lang="es-ES" sz="1800"/>
        </a:p>
      </dgm:t>
    </dgm:pt>
    <dgm:pt modelId="{74AB01B8-33E8-4B67-BD85-F1DB08CD7DD1}" type="pres">
      <dgm:prSet presAssocID="{F79DA6B8-87E5-4664-B432-A5D769A6B218}" presName="linear" presStyleCnt="0">
        <dgm:presLayoutVars>
          <dgm:animLvl val="lvl"/>
          <dgm:resizeHandles val="exact"/>
        </dgm:presLayoutVars>
      </dgm:prSet>
      <dgm:spPr/>
      <dgm:t>
        <a:bodyPr/>
        <a:lstStyle/>
        <a:p>
          <a:endParaRPr lang="es-ES"/>
        </a:p>
      </dgm:t>
    </dgm:pt>
    <dgm:pt modelId="{25D3BE2D-37D8-41BA-BE50-1BA419B7C05B}" type="pres">
      <dgm:prSet presAssocID="{D1DF71D6-F1DA-41AC-A503-DAF22354DFA4}" presName="parentText" presStyleLbl="node1" presStyleIdx="0" presStyleCnt="1" custScaleY="62934" custLinFactNeighborX="-25521" custLinFactNeighborY="-850">
        <dgm:presLayoutVars>
          <dgm:chMax val="0"/>
          <dgm:bulletEnabled val="1"/>
        </dgm:presLayoutVars>
      </dgm:prSet>
      <dgm:spPr/>
      <dgm:t>
        <a:bodyPr/>
        <a:lstStyle/>
        <a:p>
          <a:endParaRPr lang="es-ES"/>
        </a:p>
      </dgm:t>
    </dgm:pt>
    <dgm:pt modelId="{134442EA-A94A-47C5-A6CD-18FEB1EC7478}" type="pres">
      <dgm:prSet presAssocID="{D1DF71D6-F1DA-41AC-A503-DAF22354DFA4}" presName="childText" presStyleLbl="revTx" presStyleIdx="0" presStyleCnt="1" custAng="0">
        <dgm:presLayoutVars>
          <dgm:bulletEnabled val="1"/>
        </dgm:presLayoutVars>
      </dgm:prSet>
      <dgm:spPr/>
      <dgm:t>
        <a:bodyPr/>
        <a:lstStyle/>
        <a:p>
          <a:endParaRPr lang="es-ES"/>
        </a:p>
      </dgm:t>
    </dgm:pt>
  </dgm:ptLst>
  <dgm:cxnLst>
    <dgm:cxn modelId="{8A50C449-92DD-4648-A440-2313F205CB00}" srcId="{D1DF71D6-F1DA-41AC-A503-DAF22354DFA4}" destId="{A99D5CF3-AA8D-4B93-9C4A-45E5240082BD}" srcOrd="1" destOrd="0" parTransId="{696FC64C-D74C-4004-AD51-56D566B26F5F}" sibTransId="{5EDF7973-C204-41AC-A7D1-F24860812745}"/>
    <dgm:cxn modelId="{B4D86688-634D-4200-84D8-21897CC3F53E}" type="presOf" srcId="{F79DA6B8-87E5-4664-B432-A5D769A6B218}" destId="{74AB01B8-33E8-4B67-BD85-F1DB08CD7DD1}" srcOrd="0" destOrd="0" presId="urn:microsoft.com/office/officeart/2005/8/layout/vList2"/>
    <dgm:cxn modelId="{B50FF2BC-4D15-4804-B249-EB2FE5B32ED6}" srcId="{D1DF71D6-F1DA-41AC-A503-DAF22354DFA4}" destId="{C0E962C7-7161-4BFC-A133-46882F08BEC3}" srcOrd="6" destOrd="0" parTransId="{5BF099E1-5DA6-4BE2-A0B8-1A5FF7132B65}" sibTransId="{BA6115FA-7736-438E-9D87-412717055C07}"/>
    <dgm:cxn modelId="{208B92E9-8DA5-4D9E-B981-12D6DDC48DB3}" srcId="{D1DF71D6-F1DA-41AC-A503-DAF22354DFA4}" destId="{EBC779FC-4518-4E22-9103-BDDBE1E4345D}" srcOrd="0" destOrd="0" parTransId="{1BC7EEF5-6F72-4268-877A-C204D35FFE27}" sibTransId="{3C64F177-BF14-45B9-9F31-CB91C2B53A0C}"/>
    <dgm:cxn modelId="{1ED43F3F-BE14-4C3B-B0DE-7C2CDD294B10}" srcId="{D1DF71D6-F1DA-41AC-A503-DAF22354DFA4}" destId="{6D869626-904D-4BAE-84A6-40265317B1E4}" srcOrd="4" destOrd="0" parTransId="{6D8B2C09-526B-45B1-9645-AF9925937D4D}" sibTransId="{2BEBFBF0-D57A-4F5E-BA6C-012C16E863B3}"/>
    <dgm:cxn modelId="{0DB9304A-DFB9-45DA-A87F-14C50DF3903A}" type="presOf" srcId="{C0E962C7-7161-4BFC-A133-46882F08BEC3}" destId="{134442EA-A94A-47C5-A6CD-18FEB1EC7478}" srcOrd="0" destOrd="6" presId="urn:microsoft.com/office/officeart/2005/8/layout/vList2"/>
    <dgm:cxn modelId="{02064DC1-6BC4-42D6-BB60-946F247B9214}" type="presOf" srcId="{6D869626-904D-4BAE-84A6-40265317B1E4}" destId="{134442EA-A94A-47C5-A6CD-18FEB1EC7478}" srcOrd="0" destOrd="4" presId="urn:microsoft.com/office/officeart/2005/8/layout/vList2"/>
    <dgm:cxn modelId="{C3C92AA5-5AD7-44F9-A35D-0E28BA6A9D3F}" srcId="{D1DF71D6-F1DA-41AC-A503-DAF22354DFA4}" destId="{1424ABB8-C2BA-47A2-9A59-BDB0E8542868}" srcOrd="5" destOrd="0" parTransId="{012E53AD-DAAF-4C68-AE9D-6A9C7EF81B44}" sibTransId="{470AB15C-0853-49CC-9374-95D16D440EF0}"/>
    <dgm:cxn modelId="{08734F81-834C-4BE1-B408-5D3B0C716FD6}" type="presOf" srcId="{8CB337E8-7000-42F6-AA9E-A2E3F6F0D728}" destId="{134442EA-A94A-47C5-A6CD-18FEB1EC7478}" srcOrd="0" destOrd="2" presId="urn:microsoft.com/office/officeart/2005/8/layout/vList2"/>
    <dgm:cxn modelId="{6C97F14C-D2FB-45A2-9F4B-BC97669F2F6E}" type="presOf" srcId="{1424ABB8-C2BA-47A2-9A59-BDB0E8542868}" destId="{134442EA-A94A-47C5-A6CD-18FEB1EC7478}" srcOrd="0" destOrd="5" presId="urn:microsoft.com/office/officeart/2005/8/layout/vList2"/>
    <dgm:cxn modelId="{C988C6B0-CBEF-4607-9BCE-8A0974FB254E}" srcId="{D1DF71D6-F1DA-41AC-A503-DAF22354DFA4}" destId="{8CB337E8-7000-42F6-AA9E-A2E3F6F0D728}" srcOrd="2" destOrd="0" parTransId="{4C6ACFAF-7C12-4E9C-84C4-99B26EBFDE3C}" sibTransId="{AD8B0F32-CFD8-4D7F-8C97-240F1CBB8CD5}"/>
    <dgm:cxn modelId="{73ABC6FC-6D25-47BB-87D1-776282F571E7}" type="presOf" srcId="{D1DF71D6-F1DA-41AC-A503-DAF22354DFA4}" destId="{25D3BE2D-37D8-41BA-BE50-1BA419B7C05B}" srcOrd="0" destOrd="0" presId="urn:microsoft.com/office/officeart/2005/8/layout/vList2"/>
    <dgm:cxn modelId="{28D83016-B255-40BB-B017-EE37B19F0682}" type="presOf" srcId="{23F0F769-98D9-447B-B24F-FBB0AADE3F6A}" destId="{134442EA-A94A-47C5-A6CD-18FEB1EC7478}" srcOrd="0" destOrd="3" presId="urn:microsoft.com/office/officeart/2005/8/layout/vList2"/>
    <dgm:cxn modelId="{1E909FAB-7DC1-4FAE-9FA3-DD6547DB0058}" srcId="{D1DF71D6-F1DA-41AC-A503-DAF22354DFA4}" destId="{739DCA7B-1451-48B9-A0F4-311664CEF591}" srcOrd="7" destOrd="0" parTransId="{EEBEE438-7220-464D-9163-40AF48960F77}" sibTransId="{A013B8A6-671F-4639-8AB1-F99E6B052631}"/>
    <dgm:cxn modelId="{40A73439-0A8B-40B2-A4F6-8399CFBF56A2}" type="presOf" srcId="{EBC779FC-4518-4E22-9103-BDDBE1E4345D}" destId="{134442EA-A94A-47C5-A6CD-18FEB1EC7478}" srcOrd="0" destOrd="0" presId="urn:microsoft.com/office/officeart/2005/8/layout/vList2"/>
    <dgm:cxn modelId="{49DD8C37-A863-4D3B-AFC8-947C913C6F4A}" type="presOf" srcId="{A99D5CF3-AA8D-4B93-9C4A-45E5240082BD}" destId="{134442EA-A94A-47C5-A6CD-18FEB1EC7478}" srcOrd="0" destOrd="1" presId="urn:microsoft.com/office/officeart/2005/8/layout/vList2"/>
    <dgm:cxn modelId="{AF59ED0F-2AA0-477C-8DE8-5357775FFDA7}" type="presOf" srcId="{739DCA7B-1451-48B9-A0F4-311664CEF591}" destId="{134442EA-A94A-47C5-A6CD-18FEB1EC7478}" srcOrd="0" destOrd="7" presId="urn:microsoft.com/office/officeart/2005/8/layout/vList2"/>
    <dgm:cxn modelId="{8071FC53-DC02-4E1B-9DAF-3BC3853A2DAC}" srcId="{F79DA6B8-87E5-4664-B432-A5D769A6B218}" destId="{D1DF71D6-F1DA-41AC-A503-DAF22354DFA4}" srcOrd="0" destOrd="0" parTransId="{2B318E8D-A553-4E24-AE82-705002CD1D50}" sibTransId="{FD3323A9-449F-4503-AF89-4D85DAE7CDCC}"/>
    <dgm:cxn modelId="{2B5A95F9-7CF5-4CC9-B4AC-C8B62D16958A}" srcId="{D1DF71D6-F1DA-41AC-A503-DAF22354DFA4}" destId="{23F0F769-98D9-447B-B24F-FBB0AADE3F6A}" srcOrd="3" destOrd="0" parTransId="{E7284044-0CB1-4869-A9CA-313074033985}" sibTransId="{54F446FA-E3AF-400D-8D2C-A80DB60CF859}"/>
    <dgm:cxn modelId="{A4DB79FE-4C55-4DE5-B786-B234E2DEEE69}" type="presParOf" srcId="{74AB01B8-33E8-4B67-BD85-F1DB08CD7DD1}" destId="{25D3BE2D-37D8-41BA-BE50-1BA419B7C05B}" srcOrd="0" destOrd="0" presId="urn:microsoft.com/office/officeart/2005/8/layout/vList2"/>
    <dgm:cxn modelId="{1746857D-08BA-49ED-AB7A-5413BC9B3279}" type="presParOf" srcId="{74AB01B8-33E8-4B67-BD85-F1DB08CD7DD1}" destId="{134442EA-A94A-47C5-A6CD-18FEB1EC7478}" srcOrd="1" destOrd="0" presId="urn:microsoft.com/office/officeart/2005/8/layout/vList2"/>
  </dgm:cxnLst>
  <dgm:bg/>
  <dgm:whole/>
</dgm:dataModel>
</file>

<file path=ppt/diagrams/data18.xml><?xml version="1.0" encoding="utf-8"?>
<dgm:dataModel xmlns:dgm="http://schemas.openxmlformats.org/drawingml/2006/diagram" xmlns:a="http://schemas.openxmlformats.org/drawingml/2006/main">
  <dgm:ptLst>
    <dgm:pt modelId="{F79DA6B8-87E5-4664-B432-A5D769A6B218}"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s-ES"/>
        </a:p>
      </dgm:t>
    </dgm:pt>
    <dgm:pt modelId="{D1DF71D6-F1DA-41AC-A503-DAF22354DFA4}">
      <dgm:prSet phldrT="[Texto]" custT="1"/>
      <dgm:spPr/>
      <dgm:t>
        <a:bodyPr/>
        <a:lstStyle/>
        <a:p>
          <a:r>
            <a:rPr lang="es-ES" sz="2000" b="1" dirty="0" smtClean="0"/>
            <a:t>Organización del trabajo</a:t>
          </a:r>
          <a:endParaRPr lang="es-ES" sz="2000" b="1" dirty="0"/>
        </a:p>
      </dgm:t>
    </dgm:pt>
    <dgm:pt modelId="{2B318E8D-A553-4E24-AE82-705002CD1D50}" type="parTrans" cxnId="{8071FC53-DC02-4E1B-9DAF-3BC3853A2DAC}">
      <dgm:prSet/>
      <dgm:spPr/>
      <dgm:t>
        <a:bodyPr/>
        <a:lstStyle/>
        <a:p>
          <a:endParaRPr lang="es-ES" sz="1800"/>
        </a:p>
      </dgm:t>
    </dgm:pt>
    <dgm:pt modelId="{FD3323A9-449F-4503-AF89-4D85DAE7CDCC}" type="sibTrans" cxnId="{8071FC53-DC02-4E1B-9DAF-3BC3853A2DAC}">
      <dgm:prSet/>
      <dgm:spPr/>
      <dgm:t>
        <a:bodyPr/>
        <a:lstStyle/>
        <a:p>
          <a:endParaRPr lang="es-ES" sz="1800"/>
        </a:p>
      </dgm:t>
    </dgm:pt>
    <dgm:pt modelId="{EBC779FC-4518-4E22-9103-BDDBE1E4345D}">
      <dgm:prSet custT="1"/>
      <dgm:spPr/>
      <dgm:t>
        <a:bodyPr/>
        <a:lstStyle/>
        <a:p>
          <a:r>
            <a:rPr lang="es-ES" sz="1800" u="none" dirty="0" smtClean="0">
              <a:uFillTx/>
            </a:rPr>
            <a:t>Mecanismos de comunicación y coordinación en el puesto</a:t>
          </a:r>
          <a:endParaRPr lang="es-ES" sz="1800" dirty="0"/>
        </a:p>
      </dgm:t>
    </dgm:pt>
    <dgm:pt modelId="{1BC7EEF5-6F72-4268-877A-C204D35FFE27}" type="parTrans" cxnId="{208B92E9-8DA5-4D9E-B981-12D6DDC48DB3}">
      <dgm:prSet/>
      <dgm:spPr/>
      <dgm:t>
        <a:bodyPr/>
        <a:lstStyle/>
        <a:p>
          <a:endParaRPr lang="es-ES" sz="1800"/>
        </a:p>
      </dgm:t>
    </dgm:pt>
    <dgm:pt modelId="{3C64F177-BF14-45B9-9F31-CB91C2B53A0C}" type="sibTrans" cxnId="{208B92E9-8DA5-4D9E-B981-12D6DDC48DB3}">
      <dgm:prSet/>
      <dgm:spPr/>
      <dgm:t>
        <a:bodyPr/>
        <a:lstStyle/>
        <a:p>
          <a:endParaRPr lang="es-ES" sz="1800"/>
        </a:p>
      </dgm:t>
    </dgm:pt>
    <dgm:pt modelId="{01A3211B-DE65-4056-BF31-442A1467D346}">
      <dgm:prSet custT="1"/>
      <dgm:spPr/>
      <dgm:t>
        <a:bodyPr/>
        <a:lstStyle/>
        <a:p>
          <a:r>
            <a:rPr lang="es-ES" sz="1800" dirty="0" smtClean="0"/>
            <a:t>Procedimientos de trabajo y normas. </a:t>
          </a:r>
          <a:endParaRPr lang="es-ES" sz="1800" dirty="0"/>
        </a:p>
      </dgm:t>
    </dgm:pt>
    <dgm:pt modelId="{B61DF32B-11A2-429D-9E71-05A6E4481BF5}" type="parTrans" cxnId="{9A6B17B3-F17D-44B0-B8D5-20802C6C4D89}">
      <dgm:prSet/>
      <dgm:spPr/>
    </dgm:pt>
    <dgm:pt modelId="{E536823E-0248-4FCC-AFEF-D2CFD4A7954B}" type="sibTrans" cxnId="{9A6B17B3-F17D-44B0-B8D5-20802C6C4D89}">
      <dgm:prSet/>
      <dgm:spPr/>
    </dgm:pt>
    <dgm:pt modelId="{CDA4A427-8C9C-4A63-BCD2-F8400203E199}">
      <dgm:prSet custT="1"/>
      <dgm:spPr/>
      <dgm:t>
        <a:bodyPr/>
        <a:lstStyle/>
        <a:p>
          <a:r>
            <a:rPr lang="es-ES" sz="1800" dirty="0" smtClean="0"/>
            <a:t>Trabajo en equipo o aislado. </a:t>
          </a:r>
          <a:endParaRPr lang="es-ES" sz="1800" dirty="0"/>
        </a:p>
      </dgm:t>
    </dgm:pt>
    <dgm:pt modelId="{BCD85E16-90C4-43C9-8D98-4F4A58BD3C85}" type="parTrans" cxnId="{6B34D2BD-84C4-4BFA-B480-FA25FDE10DBB}">
      <dgm:prSet/>
      <dgm:spPr/>
    </dgm:pt>
    <dgm:pt modelId="{A30E2801-9CF0-44EC-AEC2-E1ED7A53CE06}" type="sibTrans" cxnId="{6B34D2BD-84C4-4BFA-B480-FA25FDE10DBB}">
      <dgm:prSet/>
      <dgm:spPr/>
    </dgm:pt>
    <dgm:pt modelId="{34C55D9D-0320-4B50-B7A1-8F37BAF555FB}">
      <dgm:prSet custT="1"/>
      <dgm:spPr/>
      <dgm:t>
        <a:bodyPr/>
        <a:lstStyle/>
        <a:p>
          <a:r>
            <a:rPr lang="es-ES" sz="1800" dirty="0" smtClean="0"/>
            <a:t>Tipo de producción en el puesto. </a:t>
          </a:r>
          <a:endParaRPr lang="es-ES" sz="1800" dirty="0"/>
        </a:p>
      </dgm:t>
    </dgm:pt>
    <dgm:pt modelId="{8AC05220-8624-4F93-B712-96069C7F2BDF}" type="parTrans" cxnId="{951DC6D8-D405-4DFC-B968-34F6118F7D0F}">
      <dgm:prSet/>
      <dgm:spPr/>
    </dgm:pt>
    <dgm:pt modelId="{81B5C34F-75BB-4C63-AAD4-66E943046A42}" type="sibTrans" cxnId="{951DC6D8-D405-4DFC-B968-34F6118F7D0F}">
      <dgm:prSet/>
      <dgm:spPr/>
    </dgm:pt>
    <dgm:pt modelId="{A9937ED2-D63B-4BBA-83E4-005D4EA1BB91}">
      <dgm:prSet custT="1"/>
      <dgm:spPr/>
      <dgm:t>
        <a:bodyPr/>
        <a:lstStyle/>
        <a:p>
          <a:r>
            <a:rPr lang="es-ES" sz="1800" dirty="0" smtClean="0"/>
            <a:t>Variaciones estacionales (producción)</a:t>
          </a:r>
          <a:endParaRPr lang="es-ES" sz="1800" dirty="0"/>
        </a:p>
      </dgm:t>
    </dgm:pt>
    <dgm:pt modelId="{AB6E8035-4D1F-4688-BC7E-C8FA4F39B3C6}" type="parTrans" cxnId="{3378F168-8BBD-422D-AA24-4C3CEE1D7139}">
      <dgm:prSet/>
      <dgm:spPr/>
    </dgm:pt>
    <dgm:pt modelId="{B8CF6745-AC00-4B76-BDC7-EC70A5AE8464}" type="sibTrans" cxnId="{3378F168-8BBD-422D-AA24-4C3CEE1D7139}">
      <dgm:prSet/>
      <dgm:spPr/>
    </dgm:pt>
    <dgm:pt modelId="{5138B7FD-F9BE-4FE7-841D-47044554AA01}">
      <dgm:prSet custT="1"/>
      <dgm:spPr/>
      <dgm:t>
        <a:bodyPr/>
        <a:lstStyle/>
        <a:p>
          <a:r>
            <a:rPr lang="es-ES" sz="1800" dirty="0" smtClean="0"/>
            <a:t>Sistema de métodos y tiempos implantado en el puesto</a:t>
          </a:r>
          <a:endParaRPr lang="es-ES" sz="1800" dirty="0"/>
        </a:p>
      </dgm:t>
    </dgm:pt>
    <dgm:pt modelId="{5311A322-65C2-42C6-ADCB-CF3D14FF013B}" type="parTrans" cxnId="{3D7CBD2F-50A2-4F18-B1B3-4D66CF5D95F5}">
      <dgm:prSet/>
      <dgm:spPr/>
    </dgm:pt>
    <dgm:pt modelId="{406FADFD-A369-42D8-9282-B5D733A7F587}" type="sibTrans" cxnId="{3D7CBD2F-50A2-4F18-B1B3-4D66CF5D95F5}">
      <dgm:prSet/>
      <dgm:spPr/>
    </dgm:pt>
    <dgm:pt modelId="{3F40760E-2D27-4497-98E8-3B80AA26ADC7}">
      <dgm:prSet custT="1"/>
      <dgm:spPr/>
      <dgm:t>
        <a:bodyPr/>
        <a:lstStyle/>
        <a:p>
          <a:r>
            <a:rPr lang="es-ES" sz="1800" dirty="0" smtClean="0"/>
            <a:t>Exigencias de calidad. </a:t>
          </a:r>
          <a:endParaRPr lang="es-ES" sz="1800" dirty="0"/>
        </a:p>
      </dgm:t>
    </dgm:pt>
    <dgm:pt modelId="{35C4DD18-E745-4C28-B9A3-C50777390EED}" type="parTrans" cxnId="{88709B0B-DC4F-43D1-878F-6F4C3E958908}">
      <dgm:prSet/>
      <dgm:spPr/>
    </dgm:pt>
    <dgm:pt modelId="{53356262-0A88-47D9-A2A8-8A13A08103A7}" type="sibTrans" cxnId="{88709B0B-DC4F-43D1-878F-6F4C3E958908}">
      <dgm:prSet/>
      <dgm:spPr/>
    </dgm:pt>
    <dgm:pt modelId="{48F9D24E-2D3B-4820-8C87-CAFA48CAC085}">
      <dgm:prSet custT="1"/>
      <dgm:spPr/>
      <dgm:t>
        <a:bodyPr/>
        <a:lstStyle/>
        <a:p>
          <a:r>
            <a:rPr lang="es-ES" sz="1800" dirty="0" smtClean="0"/>
            <a:t>Futuros cambios previstos en el puesto. </a:t>
          </a:r>
          <a:endParaRPr lang="es-ES" sz="1800" dirty="0"/>
        </a:p>
      </dgm:t>
    </dgm:pt>
    <dgm:pt modelId="{319A46FB-B0B6-46EF-9773-4D4A56A719EB}" type="parTrans" cxnId="{7EC009A6-BF1B-4564-B3CB-3B58066C7441}">
      <dgm:prSet/>
      <dgm:spPr/>
    </dgm:pt>
    <dgm:pt modelId="{ED30BABC-940A-4690-A5A2-039FC15016EA}" type="sibTrans" cxnId="{7EC009A6-BF1B-4564-B3CB-3B58066C7441}">
      <dgm:prSet/>
      <dgm:spPr/>
    </dgm:pt>
    <dgm:pt modelId="{FCFD8C7B-EF12-410E-B96C-463605502965}">
      <dgm:prSet custT="1"/>
      <dgm:spPr/>
      <dgm:t>
        <a:bodyPr/>
        <a:lstStyle/>
        <a:p>
          <a:r>
            <a:rPr lang="es-ES" sz="1800" dirty="0" smtClean="0"/>
            <a:t>Cualquier otra información de interés. </a:t>
          </a:r>
          <a:endParaRPr lang="es-ES" sz="1800" dirty="0"/>
        </a:p>
      </dgm:t>
    </dgm:pt>
    <dgm:pt modelId="{EAA524A7-E0A0-47FE-ADC0-CEE163D7F556}" type="parTrans" cxnId="{70A3CF31-A23A-4F17-AA17-3B901AFBA755}">
      <dgm:prSet/>
      <dgm:spPr/>
    </dgm:pt>
    <dgm:pt modelId="{7D5EF96D-808A-4220-8A9E-7189E393EFB5}" type="sibTrans" cxnId="{70A3CF31-A23A-4F17-AA17-3B901AFBA755}">
      <dgm:prSet/>
      <dgm:spPr/>
    </dgm:pt>
    <dgm:pt modelId="{74AB01B8-33E8-4B67-BD85-F1DB08CD7DD1}" type="pres">
      <dgm:prSet presAssocID="{F79DA6B8-87E5-4664-B432-A5D769A6B218}" presName="linear" presStyleCnt="0">
        <dgm:presLayoutVars>
          <dgm:animLvl val="lvl"/>
          <dgm:resizeHandles val="exact"/>
        </dgm:presLayoutVars>
      </dgm:prSet>
      <dgm:spPr/>
      <dgm:t>
        <a:bodyPr/>
        <a:lstStyle/>
        <a:p>
          <a:endParaRPr lang="es-ES"/>
        </a:p>
      </dgm:t>
    </dgm:pt>
    <dgm:pt modelId="{25D3BE2D-37D8-41BA-BE50-1BA419B7C05B}" type="pres">
      <dgm:prSet presAssocID="{D1DF71D6-F1DA-41AC-A503-DAF22354DFA4}" presName="parentText" presStyleLbl="node1" presStyleIdx="0" presStyleCnt="1" custScaleY="62934" custLinFactNeighborX="-25521" custLinFactNeighborY="-850">
        <dgm:presLayoutVars>
          <dgm:chMax val="0"/>
          <dgm:bulletEnabled val="1"/>
        </dgm:presLayoutVars>
      </dgm:prSet>
      <dgm:spPr/>
      <dgm:t>
        <a:bodyPr/>
        <a:lstStyle/>
        <a:p>
          <a:endParaRPr lang="es-ES"/>
        </a:p>
      </dgm:t>
    </dgm:pt>
    <dgm:pt modelId="{134442EA-A94A-47C5-A6CD-18FEB1EC7478}" type="pres">
      <dgm:prSet presAssocID="{D1DF71D6-F1DA-41AC-A503-DAF22354DFA4}" presName="childText" presStyleLbl="revTx" presStyleIdx="0" presStyleCnt="1" custAng="0">
        <dgm:presLayoutVars>
          <dgm:bulletEnabled val="1"/>
        </dgm:presLayoutVars>
      </dgm:prSet>
      <dgm:spPr/>
      <dgm:t>
        <a:bodyPr/>
        <a:lstStyle/>
        <a:p>
          <a:endParaRPr lang="es-ES"/>
        </a:p>
      </dgm:t>
    </dgm:pt>
  </dgm:ptLst>
  <dgm:cxnLst>
    <dgm:cxn modelId="{A41F74A7-78D1-46A3-BB77-444E38102D82}" type="presOf" srcId="{01A3211B-DE65-4056-BF31-442A1467D346}" destId="{134442EA-A94A-47C5-A6CD-18FEB1EC7478}" srcOrd="0" destOrd="1" presId="urn:microsoft.com/office/officeart/2005/8/layout/vList2"/>
    <dgm:cxn modelId="{208B92E9-8DA5-4D9E-B981-12D6DDC48DB3}" srcId="{D1DF71D6-F1DA-41AC-A503-DAF22354DFA4}" destId="{EBC779FC-4518-4E22-9103-BDDBE1E4345D}" srcOrd="0" destOrd="0" parTransId="{1BC7EEF5-6F72-4268-877A-C204D35FFE27}" sibTransId="{3C64F177-BF14-45B9-9F31-CB91C2B53A0C}"/>
    <dgm:cxn modelId="{88709B0B-DC4F-43D1-878F-6F4C3E958908}" srcId="{D1DF71D6-F1DA-41AC-A503-DAF22354DFA4}" destId="{3F40760E-2D27-4497-98E8-3B80AA26ADC7}" srcOrd="6" destOrd="0" parTransId="{35C4DD18-E745-4C28-B9A3-C50777390EED}" sibTransId="{53356262-0A88-47D9-A2A8-8A13A08103A7}"/>
    <dgm:cxn modelId="{8342C48D-85F2-477D-BF64-68927F71C8D8}" type="presOf" srcId="{F79DA6B8-87E5-4664-B432-A5D769A6B218}" destId="{74AB01B8-33E8-4B67-BD85-F1DB08CD7DD1}" srcOrd="0" destOrd="0" presId="urn:microsoft.com/office/officeart/2005/8/layout/vList2"/>
    <dgm:cxn modelId="{70A3CF31-A23A-4F17-AA17-3B901AFBA755}" srcId="{D1DF71D6-F1DA-41AC-A503-DAF22354DFA4}" destId="{FCFD8C7B-EF12-410E-B96C-463605502965}" srcOrd="8" destOrd="0" parTransId="{EAA524A7-E0A0-47FE-ADC0-CEE163D7F556}" sibTransId="{7D5EF96D-808A-4220-8A9E-7189E393EFB5}"/>
    <dgm:cxn modelId="{8DF6B6FB-9CEE-4FE6-B692-535D6F420DF3}" type="presOf" srcId="{EBC779FC-4518-4E22-9103-BDDBE1E4345D}" destId="{134442EA-A94A-47C5-A6CD-18FEB1EC7478}" srcOrd="0" destOrd="0" presId="urn:microsoft.com/office/officeart/2005/8/layout/vList2"/>
    <dgm:cxn modelId="{7EC009A6-BF1B-4564-B3CB-3B58066C7441}" srcId="{D1DF71D6-F1DA-41AC-A503-DAF22354DFA4}" destId="{48F9D24E-2D3B-4820-8C87-CAFA48CAC085}" srcOrd="7" destOrd="0" parTransId="{319A46FB-B0B6-46EF-9773-4D4A56A719EB}" sibTransId="{ED30BABC-940A-4690-A5A2-039FC15016EA}"/>
    <dgm:cxn modelId="{B0B253A9-F457-4F29-AA92-BD874F8D76E9}" type="presOf" srcId="{3F40760E-2D27-4497-98E8-3B80AA26ADC7}" destId="{134442EA-A94A-47C5-A6CD-18FEB1EC7478}" srcOrd="0" destOrd="6" presId="urn:microsoft.com/office/officeart/2005/8/layout/vList2"/>
    <dgm:cxn modelId="{9A6B17B3-F17D-44B0-B8D5-20802C6C4D89}" srcId="{D1DF71D6-F1DA-41AC-A503-DAF22354DFA4}" destId="{01A3211B-DE65-4056-BF31-442A1467D346}" srcOrd="1" destOrd="0" parTransId="{B61DF32B-11A2-429D-9E71-05A6E4481BF5}" sibTransId="{E536823E-0248-4FCC-AFEF-D2CFD4A7954B}"/>
    <dgm:cxn modelId="{951DC6D8-D405-4DFC-B968-34F6118F7D0F}" srcId="{D1DF71D6-F1DA-41AC-A503-DAF22354DFA4}" destId="{34C55D9D-0320-4B50-B7A1-8F37BAF555FB}" srcOrd="3" destOrd="0" parTransId="{8AC05220-8624-4F93-B712-96069C7F2BDF}" sibTransId="{81B5C34F-75BB-4C63-AAD4-66E943046A42}"/>
    <dgm:cxn modelId="{04994DCC-AA93-4FE2-901D-4D8E2DE7B852}" type="presOf" srcId="{FCFD8C7B-EF12-410E-B96C-463605502965}" destId="{134442EA-A94A-47C5-A6CD-18FEB1EC7478}" srcOrd="0" destOrd="8" presId="urn:microsoft.com/office/officeart/2005/8/layout/vList2"/>
    <dgm:cxn modelId="{6B34D2BD-84C4-4BFA-B480-FA25FDE10DBB}" srcId="{D1DF71D6-F1DA-41AC-A503-DAF22354DFA4}" destId="{CDA4A427-8C9C-4A63-BCD2-F8400203E199}" srcOrd="2" destOrd="0" parTransId="{BCD85E16-90C4-43C9-8D98-4F4A58BD3C85}" sibTransId="{A30E2801-9CF0-44EC-AEC2-E1ED7A53CE06}"/>
    <dgm:cxn modelId="{5EA93F70-478E-411F-B445-5E0EC845B4CA}" type="presOf" srcId="{48F9D24E-2D3B-4820-8C87-CAFA48CAC085}" destId="{134442EA-A94A-47C5-A6CD-18FEB1EC7478}" srcOrd="0" destOrd="7" presId="urn:microsoft.com/office/officeart/2005/8/layout/vList2"/>
    <dgm:cxn modelId="{1B603BDF-0619-4C3D-8D54-2C7490F8FCA2}" type="presOf" srcId="{34C55D9D-0320-4B50-B7A1-8F37BAF555FB}" destId="{134442EA-A94A-47C5-A6CD-18FEB1EC7478}" srcOrd="0" destOrd="3" presId="urn:microsoft.com/office/officeart/2005/8/layout/vList2"/>
    <dgm:cxn modelId="{4E309E12-0C05-4606-A19E-A79923343436}" type="presOf" srcId="{CDA4A427-8C9C-4A63-BCD2-F8400203E199}" destId="{134442EA-A94A-47C5-A6CD-18FEB1EC7478}" srcOrd="0" destOrd="2" presId="urn:microsoft.com/office/officeart/2005/8/layout/vList2"/>
    <dgm:cxn modelId="{82DB312F-A679-45C5-8E2F-E7C9B1FA8DE6}" type="presOf" srcId="{5138B7FD-F9BE-4FE7-841D-47044554AA01}" destId="{134442EA-A94A-47C5-A6CD-18FEB1EC7478}" srcOrd="0" destOrd="5" presId="urn:microsoft.com/office/officeart/2005/8/layout/vList2"/>
    <dgm:cxn modelId="{3378F168-8BBD-422D-AA24-4C3CEE1D7139}" srcId="{D1DF71D6-F1DA-41AC-A503-DAF22354DFA4}" destId="{A9937ED2-D63B-4BBA-83E4-005D4EA1BB91}" srcOrd="4" destOrd="0" parTransId="{AB6E8035-4D1F-4688-BC7E-C8FA4F39B3C6}" sibTransId="{B8CF6745-AC00-4B76-BDC7-EC70A5AE8464}"/>
    <dgm:cxn modelId="{3D7CBD2F-50A2-4F18-B1B3-4D66CF5D95F5}" srcId="{D1DF71D6-F1DA-41AC-A503-DAF22354DFA4}" destId="{5138B7FD-F9BE-4FE7-841D-47044554AA01}" srcOrd="5" destOrd="0" parTransId="{5311A322-65C2-42C6-ADCB-CF3D14FF013B}" sibTransId="{406FADFD-A369-42D8-9282-B5D733A7F587}"/>
    <dgm:cxn modelId="{DFFF2DAB-7850-437A-A7E4-50386E0488D9}" type="presOf" srcId="{D1DF71D6-F1DA-41AC-A503-DAF22354DFA4}" destId="{25D3BE2D-37D8-41BA-BE50-1BA419B7C05B}" srcOrd="0" destOrd="0" presId="urn:microsoft.com/office/officeart/2005/8/layout/vList2"/>
    <dgm:cxn modelId="{E4A5F07B-2138-4E91-8A5C-B6C81B68B13A}" type="presOf" srcId="{A9937ED2-D63B-4BBA-83E4-005D4EA1BB91}" destId="{134442EA-A94A-47C5-A6CD-18FEB1EC7478}" srcOrd="0" destOrd="4" presId="urn:microsoft.com/office/officeart/2005/8/layout/vList2"/>
    <dgm:cxn modelId="{8071FC53-DC02-4E1B-9DAF-3BC3853A2DAC}" srcId="{F79DA6B8-87E5-4664-B432-A5D769A6B218}" destId="{D1DF71D6-F1DA-41AC-A503-DAF22354DFA4}" srcOrd="0" destOrd="0" parTransId="{2B318E8D-A553-4E24-AE82-705002CD1D50}" sibTransId="{FD3323A9-449F-4503-AF89-4D85DAE7CDCC}"/>
    <dgm:cxn modelId="{73E42FF9-70F1-4167-B51E-BAF134B20507}" type="presParOf" srcId="{74AB01B8-33E8-4B67-BD85-F1DB08CD7DD1}" destId="{25D3BE2D-37D8-41BA-BE50-1BA419B7C05B}" srcOrd="0" destOrd="0" presId="urn:microsoft.com/office/officeart/2005/8/layout/vList2"/>
    <dgm:cxn modelId="{DC367A8B-F973-4605-A34A-168BF2AA7F20}" type="presParOf" srcId="{74AB01B8-33E8-4B67-BD85-F1DB08CD7DD1}" destId="{134442EA-A94A-47C5-A6CD-18FEB1EC7478}" srcOrd="1" destOrd="0" presId="urn:microsoft.com/office/officeart/2005/8/layout/vList2"/>
  </dgm:cxnLst>
  <dgm:bg/>
  <dgm:whole/>
</dgm:dataModel>
</file>

<file path=ppt/diagrams/data19.xml><?xml version="1.0" encoding="utf-8"?>
<dgm:dataModel xmlns:dgm="http://schemas.openxmlformats.org/drawingml/2006/diagram" xmlns:a="http://schemas.openxmlformats.org/drawingml/2006/main">
  <dgm:ptLst>
    <dgm:pt modelId="{F79DA6B8-87E5-4664-B432-A5D769A6B218}"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s-ES"/>
        </a:p>
      </dgm:t>
    </dgm:pt>
    <dgm:pt modelId="{D1DF71D6-F1DA-41AC-A503-DAF22354DFA4}">
      <dgm:prSet phldrT="[Texto]" custT="1"/>
      <dgm:spPr/>
      <dgm:t>
        <a:bodyPr/>
        <a:lstStyle/>
        <a:p>
          <a:r>
            <a:rPr lang="es-ES" sz="2000" b="1" dirty="0" smtClean="0"/>
            <a:t>Organización del trabajo</a:t>
          </a:r>
          <a:endParaRPr lang="es-ES" sz="2000" b="1" dirty="0"/>
        </a:p>
      </dgm:t>
    </dgm:pt>
    <dgm:pt modelId="{2B318E8D-A553-4E24-AE82-705002CD1D50}" type="parTrans" cxnId="{8071FC53-DC02-4E1B-9DAF-3BC3853A2DAC}">
      <dgm:prSet/>
      <dgm:spPr/>
      <dgm:t>
        <a:bodyPr/>
        <a:lstStyle/>
        <a:p>
          <a:endParaRPr lang="es-ES" sz="1800"/>
        </a:p>
      </dgm:t>
    </dgm:pt>
    <dgm:pt modelId="{FD3323A9-449F-4503-AF89-4D85DAE7CDCC}" type="sibTrans" cxnId="{8071FC53-DC02-4E1B-9DAF-3BC3853A2DAC}">
      <dgm:prSet/>
      <dgm:spPr/>
      <dgm:t>
        <a:bodyPr/>
        <a:lstStyle/>
        <a:p>
          <a:endParaRPr lang="es-ES" sz="1800"/>
        </a:p>
      </dgm:t>
    </dgm:pt>
    <dgm:pt modelId="{EBC779FC-4518-4E22-9103-BDDBE1E4345D}">
      <dgm:prSet custT="1"/>
      <dgm:spPr/>
      <dgm:t>
        <a:bodyPr/>
        <a:lstStyle/>
        <a:p>
          <a:r>
            <a:rPr lang="es-ES" sz="1800" u="none" dirty="0" smtClean="0">
              <a:uFillTx/>
            </a:rPr>
            <a:t>Mecanismos de comunicación y coordinación en el puesto</a:t>
          </a:r>
          <a:endParaRPr lang="es-ES" sz="1800" dirty="0"/>
        </a:p>
      </dgm:t>
    </dgm:pt>
    <dgm:pt modelId="{1BC7EEF5-6F72-4268-877A-C204D35FFE27}" type="parTrans" cxnId="{208B92E9-8DA5-4D9E-B981-12D6DDC48DB3}">
      <dgm:prSet/>
      <dgm:spPr/>
      <dgm:t>
        <a:bodyPr/>
        <a:lstStyle/>
        <a:p>
          <a:endParaRPr lang="es-ES" sz="1800"/>
        </a:p>
      </dgm:t>
    </dgm:pt>
    <dgm:pt modelId="{3C64F177-BF14-45B9-9F31-CB91C2B53A0C}" type="sibTrans" cxnId="{208B92E9-8DA5-4D9E-B981-12D6DDC48DB3}">
      <dgm:prSet/>
      <dgm:spPr/>
      <dgm:t>
        <a:bodyPr/>
        <a:lstStyle/>
        <a:p>
          <a:endParaRPr lang="es-ES" sz="1800"/>
        </a:p>
      </dgm:t>
    </dgm:pt>
    <dgm:pt modelId="{01A3211B-DE65-4056-BF31-442A1467D346}">
      <dgm:prSet custT="1"/>
      <dgm:spPr/>
      <dgm:t>
        <a:bodyPr/>
        <a:lstStyle/>
        <a:p>
          <a:r>
            <a:rPr lang="es-ES" sz="1800" dirty="0" smtClean="0"/>
            <a:t>Procedimientos de trabajo y normas. </a:t>
          </a:r>
          <a:endParaRPr lang="es-ES" sz="1800" dirty="0"/>
        </a:p>
      </dgm:t>
    </dgm:pt>
    <dgm:pt modelId="{B61DF32B-11A2-429D-9E71-05A6E4481BF5}" type="parTrans" cxnId="{9A6B17B3-F17D-44B0-B8D5-20802C6C4D89}">
      <dgm:prSet/>
      <dgm:spPr/>
    </dgm:pt>
    <dgm:pt modelId="{E536823E-0248-4FCC-AFEF-D2CFD4A7954B}" type="sibTrans" cxnId="{9A6B17B3-F17D-44B0-B8D5-20802C6C4D89}">
      <dgm:prSet/>
      <dgm:spPr/>
    </dgm:pt>
    <dgm:pt modelId="{CDA4A427-8C9C-4A63-BCD2-F8400203E199}">
      <dgm:prSet custT="1"/>
      <dgm:spPr/>
      <dgm:t>
        <a:bodyPr/>
        <a:lstStyle/>
        <a:p>
          <a:r>
            <a:rPr lang="es-ES" sz="1800" dirty="0" smtClean="0"/>
            <a:t>Trabajo en equipo o aislado. </a:t>
          </a:r>
          <a:endParaRPr lang="es-ES" sz="1800" dirty="0"/>
        </a:p>
      </dgm:t>
    </dgm:pt>
    <dgm:pt modelId="{BCD85E16-90C4-43C9-8D98-4F4A58BD3C85}" type="parTrans" cxnId="{6B34D2BD-84C4-4BFA-B480-FA25FDE10DBB}">
      <dgm:prSet/>
      <dgm:spPr/>
    </dgm:pt>
    <dgm:pt modelId="{A30E2801-9CF0-44EC-AEC2-E1ED7A53CE06}" type="sibTrans" cxnId="{6B34D2BD-84C4-4BFA-B480-FA25FDE10DBB}">
      <dgm:prSet/>
      <dgm:spPr/>
    </dgm:pt>
    <dgm:pt modelId="{34C55D9D-0320-4B50-B7A1-8F37BAF555FB}">
      <dgm:prSet custT="1"/>
      <dgm:spPr/>
      <dgm:t>
        <a:bodyPr/>
        <a:lstStyle/>
        <a:p>
          <a:r>
            <a:rPr lang="es-ES" sz="1800" dirty="0" smtClean="0"/>
            <a:t>Tipo de producción en el puesto. </a:t>
          </a:r>
          <a:endParaRPr lang="es-ES" sz="1800" dirty="0"/>
        </a:p>
      </dgm:t>
    </dgm:pt>
    <dgm:pt modelId="{8AC05220-8624-4F93-B712-96069C7F2BDF}" type="parTrans" cxnId="{951DC6D8-D405-4DFC-B968-34F6118F7D0F}">
      <dgm:prSet/>
      <dgm:spPr/>
    </dgm:pt>
    <dgm:pt modelId="{81B5C34F-75BB-4C63-AAD4-66E943046A42}" type="sibTrans" cxnId="{951DC6D8-D405-4DFC-B968-34F6118F7D0F}">
      <dgm:prSet/>
      <dgm:spPr/>
    </dgm:pt>
    <dgm:pt modelId="{A9937ED2-D63B-4BBA-83E4-005D4EA1BB91}">
      <dgm:prSet custT="1"/>
      <dgm:spPr/>
      <dgm:t>
        <a:bodyPr/>
        <a:lstStyle/>
        <a:p>
          <a:r>
            <a:rPr lang="es-ES" sz="1800" dirty="0" smtClean="0"/>
            <a:t>Variaciones estacionales (producción)</a:t>
          </a:r>
          <a:endParaRPr lang="es-ES" sz="1800" dirty="0"/>
        </a:p>
      </dgm:t>
    </dgm:pt>
    <dgm:pt modelId="{AB6E8035-4D1F-4688-BC7E-C8FA4F39B3C6}" type="parTrans" cxnId="{3378F168-8BBD-422D-AA24-4C3CEE1D7139}">
      <dgm:prSet/>
      <dgm:spPr/>
    </dgm:pt>
    <dgm:pt modelId="{B8CF6745-AC00-4B76-BDC7-EC70A5AE8464}" type="sibTrans" cxnId="{3378F168-8BBD-422D-AA24-4C3CEE1D7139}">
      <dgm:prSet/>
      <dgm:spPr/>
    </dgm:pt>
    <dgm:pt modelId="{5138B7FD-F9BE-4FE7-841D-47044554AA01}">
      <dgm:prSet custT="1"/>
      <dgm:spPr/>
      <dgm:t>
        <a:bodyPr/>
        <a:lstStyle/>
        <a:p>
          <a:r>
            <a:rPr lang="es-ES" sz="1800" dirty="0" smtClean="0"/>
            <a:t>Sistema de métodos y tiempos implantado en el puesto</a:t>
          </a:r>
          <a:endParaRPr lang="es-ES" sz="1800" dirty="0"/>
        </a:p>
      </dgm:t>
    </dgm:pt>
    <dgm:pt modelId="{5311A322-65C2-42C6-ADCB-CF3D14FF013B}" type="parTrans" cxnId="{3D7CBD2F-50A2-4F18-B1B3-4D66CF5D95F5}">
      <dgm:prSet/>
      <dgm:spPr/>
    </dgm:pt>
    <dgm:pt modelId="{406FADFD-A369-42D8-9282-B5D733A7F587}" type="sibTrans" cxnId="{3D7CBD2F-50A2-4F18-B1B3-4D66CF5D95F5}">
      <dgm:prSet/>
      <dgm:spPr/>
    </dgm:pt>
    <dgm:pt modelId="{3F40760E-2D27-4497-98E8-3B80AA26ADC7}">
      <dgm:prSet custT="1"/>
      <dgm:spPr/>
      <dgm:t>
        <a:bodyPr/>
        <a:lstStyle/>
        <a:p>
          <a:r>
            <a:rPr lang="es-ES" sz="1800" dirty="0" smtClean="0"/>
            <a:t>Exigencias de calidad. </a:t>
          </a:r>
          <a:endParaRPr lang="es-ES" sz="1800" dirty="0"/>
        </a:p>
      </dgm:t>
    </dgm:pt>
    <dgm:pt modelId="{35C4DD18-E745-4C28-B9A3-C50777390EED}" type="parTrans" cxnId="{88709B0B-DC4F-43D1-878F-6F4C3E958908}">
      <dgm:prSet/>
      <dgm:spPr/>
    </dgm:pt>
    <dgm:pt modelId="{53356262-0A88-47D9-A2A8-8A13A08103A7}" type="sibTrans" cxnId="{88709B0B-DC4F-43D1-878F-6F4C3E958908}">
      <dgm:prSet/>
      <dgm:spPr/>
    </dgm:pt>
    <dgm:pt modelId="{48F9D24E-2D3B-4820-8C87-CAFA48CAC085}">
      <dgm:prSet custT="1"/>
      <dgm:spPr/>
      <dgm:t>
        <a:bodyPr/>
        <a:lstStyle/>
        <a:p>
          <a:r>
            <a:rPr lang="es-ES" sz="1800" dirty="0" smtClean="0"/>
            <a:t>Futuros cambios previstos en el puesto. </a:t>
          </a:r>
          <a:endParaRPr lang="es-ES" sz="1800" dirty="0"/>
        </a:p>
      </dgm:t>
    </dgm:pt>
    <dgm:pt modelId="{319A46FB-B0B6-46EF-9773-4D4A56A719EB}" type="parTrans" cxnId="{7EC009A6-BF1B-4564-B3CB-3B58066C7441}">
      <dgm:prSet/>
      <dgm:spPr/>
    </dgm:pt>
    <dgm:pt modelId="{ED30BABC-940A-4690-A5A2-039FC15016EA}" type="sibTrans" cxnId="{7EC009A6-BF1B-4564-B3CB-3B58066C7441}">
      <dgm:prSet/>
      <dgm:spPr/>
    </dgm:pt>
    <dgm:pt modelId="{FCFD8C7B-EF12-410E-B96C-463605502965}">
      <dgm:prSet custT="1"/>
      <dgm:spPr/>
      <dgm:t>
        <a:bodyPr/>
        <a:lstStyle/>
        <a:p>
          <a:r>
            <a:rPr lang="es-ES" sz="1800" dirty="0" smtClean="0"/>
            <a:t>Cualquier otra información de interés. </a:t>
          </a:r>
          <a:endParaRPr lang="es-ES" sz="1800" dirty="0"/>
        </a:p>
      </dgm:t>
    </dgm:pt>
    <dgm:pt modelId="{EAA524A7-E0A0-47FE-ADC0-CEE163D7F556}" type="parTrans" cxnId="{70A3CF31-A23A-4F17-AA17-3B901AFBA755}">
      <dgm:prSet/>
      <dgm:spPr/>
    </dgm:pt>
    <dgm:pt modelId="{7D5EF96D-808A-4220-8A9E-7189E393EFB5}" type="sibTrans" cxnId="{70A3CF31-A23A-4F17-AA17-3B901AFBA755}">
      <dgm:prSet/>
      <dgm:spPr/>
    </dgm:pt>
    <dgm:pt modelId="{74AB01B8-33E8-4B67-BD85-F1DB08CD7DD1}" type="pres">
      <dgm:prSet presAssocID="{F79DA6B8-87E5-4664-B432-A5D769A6B218}" presName="linear" presStyleCnt="0">
        <dgm:presLayoutVars>
          <dgm:animLvl val="lvl"/>
          <dgm:resizeHandles val="exact"/>
        </dgm:presLayoutVars>
      </dgm:prSet>
      <dgm:spPr/>
      <dgm:t>
        <a:bodyPr/>
        <a:lstStyle/>
        <a:p>
          <a:endParaRPr lang="es-ES"/>
        </a:p>
      </dgm:t>
    </dgm:pt>
    <dgm:pt modelId="{25D3BE2D-37D8-41BA-BE50-1BA419B7C05B}" type="pres">
      <dgm:prSet presAssocID="{D1DF71D6-F1DA-41AC-A503-DAF22354DFA4}" presName="parentText" presStyleLbl="node1" presStyleIdx="0" presStyleCnt="1" custScaleY="62934" custLinFactNeighborX="-25521" custLinFactNeighborY="-850">
        <dgm:presLayoutVars>
          <dgm:chMax val="0"/>
          <dgm:bulletEnabled val="1"/>
        </dgm:presLayoutVars>
      </dgm:prSet>
      <dgm:spPr/>
      <dgm:t>
        <a:bodyPr/>
        <a:lstStyle/>
        <a:p>
          <a:endParaRPr lang="es-ES"/>
        </a:p>
      </dgm:t>
    </dgm:pt>
    <dgm:pt modelId="{134442EA-A94A-47C5-A6CD-18FEB1EC7478}" type="pres">
      <dgm:prSet presAssocID="{D1DF71D6-F1DA-41AC-A503-DAF22354DFA4}" presName="childText" presStyleLbl="revTx" presStyleIdx="0" presStyleCnt="1" custAng="0">
        <dgm:presLayoutVars>
          <dgm:bulletEnabled val="1"/>
        </dgm:presLayoutVars>
      </dgm:prSet>
      <dgm:spPr/>
      <dgm:t>
        <a:bodyPr/>
        <a:lstStyle/>
        <a:p>
          <a:endParaRPr lang="es-ES"/>
        </a:p>
      </dgm:t>
    </dgm:pt>
  </dgm:ptLst>
  <dgm:cxnLst>
    <dgm:cxn modelId="{E0C47BD6-4974-475C-9098-9AE611645299}" type="presOf" srcId="{CDA4A427-8C9C-4A63-BCD2-F8400203E199}" destId="{134442EA-A94A-47C5-A6CD-18FEB1EC7478}" srcOrd="0" destOrd="2" presId="urn:microsoft.com/office/officeart/2005/8/layout/vList2"/>
    <dgm:cxn modelId="{208B92E9-8DA5-4D9E-B981-12D6DDC48DB3}" srcId="{D1DF71D6-F1DA-41AC-A503-DAF22354DFA4}" destId="{EBC779FC-4518-4E22-9103-BDDBE1E4345D}" srcOrd="0" destOrd="0" parTransId="{1BC7EEF5-6F72-4268-877A-C204D35FFE27}" sibTransId="{3C64F177-BF14-45B9-9F31-CB91C2B53A0C}"/>
    <dgm:cxn modelId="{88709B0B-DC4F-43D1-878F-6F4C3E958908}" srcId="{D1DF71D6-F1DA-41AC-A503-DAF22354DFA4}" destId="{3F40760E-2D27-4497-98E8-3B80AA26ADC7}" srcOrd="6" destOrd="0" parTransId="{35C4DD18-E745-4C28-B9A3-C50777390EED}" sibTransId="{53356262-0A88-47D9-A2A8-8A13A08103A7}"/>
    <dgm:cxn modelId="{75C73E18-C82C-45D4-BAF5-18A23D435FCA}" type="presOf" srcId="{5138B7FD-F9BE-4FE7-841D-47044554AA01}" destId="{134442EA-A94A-47C5-A6CD-18FEB1EC7478}" srcOrd="0" destOrd="5" presId="urn:microsoft.com/office/officeart/2005/8/layout/vList2"/>
    <dgm:cxn modelId="{70A3CF31-A23A-4F17-AA17-3B901AFBA755}" srcId="{D1DF71D6-F1DA-41AC-A503-DAF22354DFA4}" destId="{FCFD8C7B-EF12-410E-B96C-463605502965}" srcOrd="8" destOrd="0" parTransId="{EAA524A7-E0A0-47FE-ADC0-CEE163D7F556}" sibTransId="{7D5EF96D-808A-4220-8A9E-7189E393EFB5}"/>
    <dgm:cxn modelId="{9A6B17B3-F17D-44B0-B8D5-20802C6C4D89}" srcId="{D1DF71D6-F1DA-41AC-A503-DAF22354DFA4}" destId="{01A3211B-DE65-4056-BF31-442A1467D346}" srcOrd="1" destOrd="0" parTransId="{B61DF32B-11A2-429D-9E71-05A6E4481BF5}" sibTransId="{E536823E-0248-4FCC-AFEF-D2CFD4A7954B}"/>
    <dgm:cxn modelId="{7EC009A6-BF1B-4564-B3CB-3B58066C7441}" srcId="{D1DF71D6-F1DA-41AC-A503-DAF22354DFA4}" destId="{48F9D24E-2D3B-4820-8C87-CAFA48CAC085}" srcOrd="7" destOrd="0" parTransId="{319A46FB-B0B6-46EF-9773-4D4A56A719EB}" sibTransId="{ED30BABC-940A-4690-A5A2-039FC15016EA}"/>
    <dgm:cxn modelId="{AFCD4B17-ECBD-4AF8-9C88-E71E4CE73C79}" type="presOf" srcId="{EBC779FC-4518-4E22-9103-BDDBE1E4345D}" destId="{134442EA-A94A-47C5-A6CD-18FEB1EC7478}" srcOrd="0" destOrd="0" presId="urn:microsoft.com/office/officeart/2005/8/layout/vList2"/>
    <dgm:cxn modelId="{951DC6D8-D405-4DFC-B968-34F6118F7D0F}" srcId="{D1DF71D6-F1DA-41AC-A503-DAF22354DFA4}" destId="{34C55D9D-0320-4B50-B7A1-8F37BAF555FB}" srcOrd="3" destOrd="0" parTransId="{8AC05220-8624-4F93-B712-96069C7F2BDF}" sibTransId="{81B5C34F-75BB-4C63-AAD4-66E943046A42}"/>
    <dgm:cxn modelId="{40C747BF-5354-4083-82EF-35A6EA228847}" type="presOf" srcId="{FCFD8C7B-EF12-410E-B96C-463605502965}" destId="{134442EA-A94A-47C5-A6CD-18FEB1EC7478}" srcOrd="0" destOrd="8" presId="urn:microsoft.com/office/officeart/2005/8/layout/vList2"/>
    <dgm:cxn modelId="{67436254-52C0-40DA-B4D3-5A77146BB002}" type="presOf" srcId="{3F40760E-2D27-4497-98E8-3B80AA26ADC7}" destId="{134442EA-A94A-47C5-A6CD-18FEB1EC7478}" srcOrd="0" destOrd="6" presId="urn:microsoft.com/office/officeart/2005/8/layout/vList2"/>
    <dgm:cxn modelId="{6B34D2BD-84C4-4BFA-B480-FA25FDE10DBB}" srcId="{D1DF71D6-F1DA-41AC-A503-DAF22354DFA4}" destId="{CDA4A427-8C9C-4A63-BCD2-F8400203E199}" srcOrd="2" destOrd="0" parTransId="{BCD85E16-90C4-43C9-8D98-4F4A58BD3C85}" sibTransId="{A30E2801-9CF0-44EC-AEC2-E1ED7A53CE06}"/>
    <dgm:cxn modelId="{5022D090-C319-4CA8-A0AB-A37B632143AB}" type="presOf" srcId="{A9937ED2-D63B-4BBA-83E4-005D4EA1BB91}" destId="{134442EA-A94A-47C5-A6CD-18FEB1EC7478}" srcOrd="0" destOrd="4" presId="urn:microsoft.com/office/officeart/2005/8/layout/vList2"/>
    <dgm:cxn modelId="{710B137B-C3A7-4918-9D25-743F5A69D301}" type="presOf" srcId="{34C55D9D-0320-4B50-B7A1-8F37BAF555FB}" destId="{134442EA-A94A-47C5-A6CD-18FEB1EC7478}" srcOrd="0" destOrd="3" presId="urn:microsoft.com/office/officeart/2005/8/layout/vList2"/>
    <dgm:cxn modelId="{3378F168-8BBD-422D-AA24-4C3CEE1D7139}" srcId="{D1DF71D6-F1DA-41AC-A503-DAF22354DFA4}" destId="{A9937ED2-D63B-4BBA-83E4-005D4EA1BB91}" srcOrd="4" destOrd="0" parTransId="{AB6E8035-4D1F-4688-BC7E-C8FA4F39B3C6}" sibTransId="{B8CF6745-AC00-4B76-BDC7-EC70A5AE8464}"/>
    <dgm:cxn modelId="{3D7CBD2F-50A2-4F18-B1B3-4D66CF5D95F5}" srcId="{D1DF71D6-F1DA-41AC-A503-DAF22354DFA4}" destId="{5138B7FD-F9BE-4FE7-841D-47044554AA01}" srcOrd="5" destOrd="0" parTransId="{5311A322-65C2-42C6-ADCB-CF3D14FF013B}" sibTransId="{406FADFD-A369-42D8-9282-B5D733A7F587}"/>
    <dgm:cxn modelId="{81E98E11-E8CB-48BC-BD77-AC8D26E10D5F}" type="presOf" srcId="{48F9D24E-2D3B-4820-8C87-CAFA48CAC085}" destId="{134442EA-A94A-47C5-A6CD-18FEB1EC7478}" srcOrd="0" destOrd="7" presId="urn:microsoft.com/office/officeart/2005/8/layout/vList2"/>
    <dgm:cxn modelId="{8C41BA59-47DB-451B-A747-786CAA3A7710}" type="presOf" srcId="{F79DA6B8-87E5-4664-B432-A5D769A6B218}" destId="{74AB01B8-33E8-4B67-BD85-F1DB08CD7DD1}" srcOrd="0" destOrd="0" presId="urn:microsoft.com/office/officeart/2005/8/layout/vList2"/>
    <dgm:cxn modelId="{8071FC53-DC02-4E1B-9DAF-3BC3853A2DAC}" srcId="{F79DA6B8-87E5-4664-B432-A5D769A6B218}" destId="{D1DF71D6-F1DA-41AC-A503-DAF22354DFA4}" srcOrd="0" destOrd="0" parTransId="{2B318E8D-A553-4E24-AE82-705002CD1D50}" sibTransId="{FD3323A9-449F-4503-AF89-4D85DAE7CDCC}"/>
    <dgm:cxn modelId="{25AD49ED-AF9A-4F7F-954A-702C72F56FFE}" type="presOf" srcId="{D1DF71D6-F1DA-41AC-A503-DAF22354DFA4}" destId="{25D3BE2D-37D8-41BA-BE50-1BA419B7C05B}" srcOrd="0" destOrd="0" presId="urn:microsoft.com/office/officeart/2005/8/layout/vList2"/>
    <dgm:cxn modelId="{223986D5-0218-4C8F-9F53-75342A40A98A}" type="presOf" srcId="{01A3211B-DE65-4056-BF31-442A1467D346}" destId="{134442EA-A94A-47C5-A6CD-18FEB1EC7478}" srcOrd="0" destOrd="1" presId="urn:microsoft.com/office/officeart/2005/8/layout/vList2"/>
    <dgm:cxn modelId="{6B0F01A6-94D0-4B2C-8709-264BD5227BD7}" type="presParOf" srcId="{74AB01B8-33E8-4B67-BD85-F1DB08CD7DD1}" destId="{25D3BE2D-37D8-41BA-BE50-1BA419B7C05B}" srcOrd="0" destOrd="0" presId="urn:microsoft.com/office/officeart/2005/8/layout/vList2"/>
    <dgm:cxn modelId="{DFDC7D7D-446B-4B12-868F-C7F1896A5B37}" type="presParOf" srcId="{74AB01B8-33E8-4B67-BD85-F1DB08CD7DD1}" destId="{134442EA-A94A-47C5-A6CD-18FEB1EC7478}" srcOrd="1"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06A32503-F3A6-42E8-BA82-B9228F9DB4E9}"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s-ES"/>
        </a:p>
      </dgm:t>
    </dgm:pt>
    <dgm:pt modelId="{04A7CB8A-F996-4E91-A42B-629A59551B65}">
      <dgm:prSet custT="1"/>
      <dgm:spPr>
        <a:ln>
          <a:solidFill>
            <a:srgbClr val="EF4A1D"/>
          </a:solidFill>
        </a:ln>
      </dgm:spPr>
      <dgm:t>
        <a:bodyPr/>
        <a:lstStyle/>
        <a:p>
          <a:pPr rtl="0"/>
          <a:r>
            <a:rPr lang="es-ES" sz="1100" u="none" dirty="0" smtClean="0">
              <a:uFillTx/>
            </a:rPr>
            <a:t>Organigrama, departamento/sección de los puestos.</a:t>
          </a:r>
          <a:endParaRPr lang="es-ES" sz="1100" dirty="0"/>
        </a:p>
      </dgm:t>
    </dgm:pt>
    <dgm:pt modelId="{FBC7840D-D123-48D2-9AAE-7C22FF0AF9CD}" type="parTrans" cxnId="{ED125EFF-28B7-4EDF-B370-0DD9B1EEDF89}">
      <dgm:prSet/>
      <dgm:spPr/>
      <dgm:t>
        <a:bodyPr/>
        <a:lstStyle/>
        <a:p>
          <a:endParaRPr lang="es-ES" sz="1100"/>
        </a:p>
      </dgm:t>
    </dgm:pt>
    <dgm:pt modelId="{6BD10494-0388-486D-849B-0CBA42E6AC18}" type="sibTrans" cxnId="{ED125EFF-28B7-4EDF-B370-0DD9B1EEDF89}">
      <dgm:prSet/>
      <dgm:spPr/>
      <dgm:t>
        <a:bodyPr/>
        <a:lstStyle/>
        <a:p>
          <a:endParaRPr lang="es-ES" sz="1100"/>
        </a:p>
      </dgm:t>
    </dgm:pt>
    <dgm:pt modelId="{48168999-F889-4EEB-84F8-F4179B1232E4}">
      <dgm:prSet custT="1"/>
      <dgm:spPr>
        <a:ln>
          <a:solidFill>
            <a:srgbClr val="EF4A1D"/>
          </a:solidFill>
        </a:ln>
      </dgm:spPr>
      <dgm:t>
        <a:bodyPr/>
        <a:lstStyle/>
        <a:p>
          <a:r>
            <a:rPr lang="es-ES" sz="1100" u="none" smtClean="0">
              <a:uFillTx/>
            </a:rPr>
            <a:t>Número y características individuales y laborales de los trabajadores por puesto. </a:t>
          </a:r>
          <a:endParaRPr lang="es-ES" sz="1100" u="none">
            <a:uFillTx/>
          </a:endParaRPr>
        </a:p>
      </dgm:t>
    </dgm:pt>
    <dgm:pt modelId="{7CA1FB88-BA61-4FD8-9F78-AFF719DD8B26}" type="parTrans" cxnId="{55F914EA-FEDA-4152-BA54-E9EDD2751D89}">
      <dgm:prSet/>
      <dgm:spPr/>
      <dgm:t>
        <a:bodyPr/>
        <a:lstStyle/>
        <a:p>
          <a:endParaRPr lang="es-ES" sz="1100"/>
        </a:p>
      </dgm:t>
    </dgm:pt>
    <dgm:pt modelId="{F8FD1522-9771-4D91-86E0-2200B140A0EF}" type="sibTrans" cxnId="{55F914EA-FEDA-4152-BA54-E9EDD2751D89}">
      <dgm:prSet/>
      <dgm:spPr/>
      <dgm:t>
        <a:bodyPr/>
        <a:lstStyle/>
        <a:p>
          <a:endParaRPr lang="es-ES" sz="1100"/>
        </a:p>
      </dgm:t>
    </dgm:pt>
    <dgm:pt modelId="{B7028176-70EB-4A75-8DBA-4E42F54EF7B4}">
      <dgm:prSet custT="1"/>
      <dgm:spPr>
        <a:ln>
          <a:solidFill>
            <a:srgbClr val="EF4A1D"/>
          </a:solidFill>
        </a:ln>
      </dgm:spPr>
      <dgm:t>
        <a:bodyPr/>
        <a:lstStyle/>
        <a:p>
          <a:r>
            <a:rPr lang="es-ES" sz="1100" u="none" dirty="0" smtClean="0">
              <a:uFillTx/>
            </a:rPr>
            <a:t>Datos de siniestralidad por trastornos musculoesqueléticos.</a:t>
          </a:r>
          <a:endParaRPr lang="es-ES" sz="1100" u="none" dirty="0">
            <a:uFillTx/>
          </a:endParaRPr>
        </a:p>
      </dgm:t>
    </dgm:pt>
    <dgm:pt modelId="{BEC42976-415A-407F-9939-4101CEDAC958}" type="parTrans" cxnId="{4B572FB4-4A41-4A8C-9A26-99B28097E271}">
      <dgm:prSet/>
      <dgm:spPr/>
      <dgm:t>
        <a:bodyPr/>
        <a:lstStyle/>
        <a:p>
          <a:endParaRPr lang="es-ES" sz="1100"/>
        </a:p>
      </dgm:t>
    </dgm:pt>
    <dgm:pt modelId="{8DE2B4C0-A2E3-41B6-8823-0CF3F246FEF4}" type="sibTrans" cxnId="{4B572FB4-4A41-4A8C-9A26-99B28097E271}">
      <dgm:prSet/>
      <dgm:spPr/>
      <dgm:t>
        <a:bodyPr/>
        <a:lstStyle/>
        <a:p>
          <a:endParaRPr lang="es-ES" sz="1100"/>
        </a:p>
      </dgm:t>
    </dgm:pt>
    <dgm:pt modelId="{03C7BA11-0C9A-40F0-A81C-97AC2F8D6856}">
      <dgm:prSet custT="1"/>
      <dgm:spPr>
        <a:ln>
          <a:solidFill>
            <a:srgbClr val="EF4A1D"/>
          </a:solidFill>
        </a:ln>
      </dgm:spPr>
      <dgm:t>
        <a:bodyPr/>
        <a:lstStyle/>
        <a:p>
          <a:r>
            <a:rPr lang="es-ES" sz="1100" u="none" dirty="0" smtClean="0">
              <a:uFillTx/>
            </a:rPr>
            <a:t>Objetivo general de cada puesto.</a:t>
          </a:r>
          <a:endParaRPr lang="es-ES" sz="1100" u="none" dirty="0">
            <a:uFillTx/>
          </a:endParaRPr>
        </a:p>
      </dgm:t>
    </dgm:pt>
    <dgm:pt modelId="{0B117FCE-8B84-4837-87EA-13D39666A043}" type="parTrans" cxnId="{62F623A5-A5AB-4BAE-8B7B-A08BD847CB9E}">
      <dgm:prSet/>
      <dgm:spPr/>
      <dgm:t>
        <a:bodyPr/>
        <a:lstStyle/>
        <a:p>
          <a:endParaRPr lang="es-ES" sz="1100"/>
        </a:p>
      </dgm:t>
    </dgm:pt>
    <dgm:pt modelId="{EB73C50A-8815-4721-8424-117F929DCD4C}" type="sibTrans" cxnId="{62F623A5-A5AB-4BAE-8B7B-A08BD847CB9E}">
      <dgm:prSet/>
      <dgm:spPr/>
      <dgm:t>
        <a:bodyPr/>
        <a:lstStyle/>
        <a:p>
          <a:endParaRPr lang="es-ES" sz="1100"/>
        </a:p>
      </dgm:t>
    </dgm:pt>
    <dgm:pt modelId="{897EB840-9FA2-4835-AC1A-E1139770B8D3}">
      <dgm:prSet custT="1"/>
      <dgm:spPr>
        <a:ln>
          <a:solidFill>
            <a:srgbClr val="EF4A1D"/>
          </a:solidFill>
        </a:ln>
      </dgm:spPr>
      <dgm:t>
        <a:bodyPr/>
        <a:lstStyle/>
        <a:p>
          <a:r>
            <a:rPr lang="es-ES" sz="1100" u="none" smtClean="0">
              <a:uFillTx/>
            </a:rPr>
            <a:t>Relación de tareas desarrolladas por puesto.</a:t>
          </a:r>
          <a:endParaRPr lang="es-ES" sz="1100" u="none">
            <a:uFillTx/>
          </a:endParaRPr>
        </a:p>
      </dgm:t>
    </dgm:pt>
    <dgm:pt modelId="{27D8C02F-7798-4F50-90A6-E20866BA0F2B}" type="parTrans" cxnId="{77838C71-379C-403E-82AA-0F3A41789452}">
      <dgm:prSet/>
      <dgm:spPr/>
      <dgm:t>
        <a:bodyPr/>
        <a:lstStyle/>
        <a:p>
          <a:endParaRPr lang="es-ES" sz="1100"/>
        </a:p>
      </dgm:t>
    </dgm:pt>
    <dgm:pt modelId="{78CA6A53-E12C-433E-A375-0F09E36404A0}" type="sibTrans" cxnId="{77838C71-379C-403E-82AA-0F3A41789452}">
      <dgm:prSet/>
      <dgm:spPr/>
      <dgm:t>
        <a:bodyPr/>
        <a:lstStyle/>
        <a:p>
          <a:endParaRPr lang="es-ES" sz="1100"/>
        </a:p>
      </dgm:t>
    </dgm:pt>
    <dgm:pt modelId="{E31B62CD-B043-4F52-AA9E-3E2808129B6F}">
      <dgm:prSet custT="1"/>
      <dgm:spPr>
        <a:ln>
          <a:solidFill>
            <a:srgbClr val="EF4A1D"/>
          </a:solidFill>
        </a:ln>
      </dgm:spPr>
      <dgm:t>
        <a:bodyPr/>
        <a:lstStyle/>
        <a:p>
          <a:r>
            <a:rPr lang="es-ES" sz="1100" u="none" smtClean="0">
              <a:uFillTx/>
            </a:rPr>
            <a:t>Descripción de tareas por puesto.</a:t>
          </a:r>
          <a:endParaRPr lang="es-ES" sz="1100" u="none">
            <a:uFillTx/>
          </a:endParaRPr>
        </a:p>
      </dgm:t>
    </dgm:pt>
    <dgm:pt modelId="{2C72C593-6941-47F1-82A0-86D67C7DEE68}" type="parTrans" cxnId="{79DC8A20-E7E2-43F6-89F5-A4547D3D5624}">
      <dgm:prSet/>
      <dgm:spPr/>
      <dgm:t>
        <a:bodyPr/>
        <a:lstStyle/>
        <a:p>
          <a:endParaRPr lang="es-ES" sz="1100"/>
        </a:p>
      </dgm:t>
    </dgm:pt>
    <dgm:pt modelId="{E898307D-BD66-4A25-8392-2F252CFB5687}" type="sibTrans" cxnId="{79DC8A20-E7E2-43F6-89F5-A4547D3D5624}">
      <dgm:prSet/>
      <dgm:spPr/>
      <dgm:t>
        <a:bodyPr/>
        <a:lstStyle/>
        <a:p>
          <a:endParaRPr lang="es-ES" sz="1100"/>
        </a:p>
      </dgm:t>
    </dgm:pt>
    <dgm:pt modelId="{6FB92BD6-9FB7-4A92-9243-B46557218FA1}">
      <dgm:prSet custT="1"/>
      <dgm:spPr>
        <a:ln>
          <a:solidFill>
            <a:srgbClr val="EF4A1D"/>
          </a:solidFill>
        </a:ln>
      </dgm:spPr>
      <dgm:t>
        <a:bodyPr/>
        <a:lstStyle/>
        <a:p>
          <a:r>
            <a:rPr lang="es-ES" sz="1100" u="none" smtClean="0">
              <a:uFillTx/>
            </a:rPr>
            <a:t>Características de cada puesto respecto a la organización del trabajo, el entorno de trabajo, etc.</a:t>
          </a:r>
          <a:endParaRPr lang="es-ES" sz="1100" u="none">
            <a:uFillTx/>
          </a:endParaRPr>
        </a:p>
      </dgm:t>
    </dgm:pt>
    <dgm:pt modelId="{34D1030B-FE7B-40EC-8A82-6F2E9C5401F0}" type="parTrans" cxnId="{7DEF316A-9368-419B-8A40-FE39D8C2FF22}">
      <dgm:prSet/>
      <dgm:spPr/>
      <dgm:t>
        <a:bodyPr/>
        <a:lstStyle/>
        <a:p>
          <a:endParaRPr lang="es-ES" sz="1100"/>
        </a:p>
      </dgm:t>
    </dgm:pt>
    <dgm:pt modelId="{5F1C0BEA-1B95-41FA-97AB-D59673BE1919}" type="sibTrans" cxnId="{7DEF316A-9368-419B-8A40-FE39D8C2FF22}">
      <dgm:prSet/>
      <dgm:spPr/>
      <dgm:t>
        <a:bodyPr/>
        <a:lstStyle/>
        <a:p>
          <a:endParaRPr lang="es-ES" sz="1100"/>
        </a:p>
      </dgm:t>
    </dgm:pt>
    <dgm:pt modelId="{71B30A52-067A-4EB8-BE50-A81563B83CC0}">
      <dgm:prSet custT="1"/>
      <dgm:spPr>
        <a:ln>
          <a:solidFill>
            <a:srgbClr val="EF4A1D"/>
          </a:solidFill>
        </a:ln>
      </dgm:spPr>
      <dgm:t>
        <a:bodyPr/>
        <a:lstStyle/>
        <a:p>
          <a:r>
            <a:rPr lang="es-ES" sz="1100" u="none" smtClean="0">
              <a:uFillTx/>
            </a:rPr>
            <a:t>Otra información relevante.</a:t>
          </a:r>
          <a:endParaRPr lang="es-ES" sz="1100" u="none">
            <a:uFillTx/>
          </a:endParaRPr>
        </a:p>
      </dgm:t>
    </dgm:pt>
    <dgm:pt modelId="{CFFFB18F-8CC7-4A88-87BB-A306E2F85B8D}" type="parTrans" cxnId="{9EE722D2-2DCA-44DC-8A30-D511A2F4E54D}">
      <dgm:prSet/>
      <dgm:spPr/>
      <dgm:t>
        <a:bodyPr/>
        <a:lstStyle/>
        <a:p>
          <a:endParaRPr lang="es-ES" sz="1100"/>
        </a:p>
      </dgm:t>
    </dgm:pt>
    <dgm:pt modelId="{9C9CCF86-28BE-4B73-9AAF-4AB2F0CAC875}" type="sibTrans" cxnId="{9EE722D2-2DCA-44DC-8A30-D511A2F4E54D}">
      <dgm:prSet/>
      <dgm:spPr/>
      <dgm:t>
        <a:bodyPr/>
        <a:lstStyle/>
        <a:p>
          <a:endParaRPr lang="es-ES" sz="1100"/>
        </a:p>
      </dgm:t>
    </dgm:pt>
    <dgm:pt modelId="{38A2FED6-88F5-48D9-9F32-3018E0B7D8E3}">
      <dgm:prSet custT="1"/>
      <dgm:spPr>
        <a:ln>
          <a:solidFill>
            <a:srgbClr val="EF4A1D"/>
          </a:solidFill>
        </a:ln>
      </dgm:spPr>
      <dgm:t>
        <a:bodyPr/>
        <a:lstStyle/>
        <a:p>
          <a:r>
            <a:rPr lang="es-ES" sz="1100" dirty="0" smtClean="0"/>
            <a:t>Visita a los puestos de trabajo. </a:t>
          </a:r>
          <a:endParaRPr lang="es-ES" sz="1100" dirty="0"/>
        </a:p>
      </dgm:t>
    </dgm:pt>
    <dgm:pt modelId="{1C2AD088-640F-47E7-9F97-ED37EC97DE1F}" type="parTrans" cxnId="{36175F29-5F33-42D0-BD3C-13C857A0AC6B}">
      <dgm:prSet/>
      <dgm:spPr/>
      <dgm:t>
        <a:bodyPr/>
        <a:lstStyle/>
        <a:p>
          <a:endParaRPr lang="es-ES" sz="1100"/>
        </a:p>
      </dgm:t>
    </dgm:pt>
    <dgm:pt modelId="{17402AAA-F934-4922-93CE-0F555F92C77F}" type="sibTrans" cxnId="{36175F29-5F33-42D0-BD3C-13C857A0AC6B}">
      <dgm:prSet/>
      <dgm:spPr/>
      <dgm:t>
        <a:bodyPr/>
        <a:lstStyle/>
        <a:p>
          <a:endParaRPr lang="es-ES" sz="1100"/>
        </a:p>
      </dgm:t>
    </dgm:pt>
    <dgm:pt modelId="{D4F762D7-3494-4146-BDB8-4684DBBF8402}" type="pres">
      <dgm:prSet presAssocID="{06A32503-F3A6-42E8-BA82-B9228F9DB4E9}" presName="linear" presStyleCnt="0">
        <dgm:presLayoutVars>
          <dgm:dir/>
          <dgm:animLvl val="lvl"/>
          <dgm:resizeHandles val="exact"/>
        </dgm:presLayoutVars>
      </dgm:prSet>
      <dgm:spPr/>
      <dgm:t>
        <a:bodyPr/>
        <a:lstStyle/>
        <a:p>
          <a:endParaRPr lang="es-ES"/>
        </a:p>
      </dgm:t>
    </dgm:pt>
    <dgm:pt modelId="{1C1197C2-C083-4900-96CD-47E209722DCE}" type="pres">
      <dgm:prSet presAssocID="{04A7CB8A-F996-4E91-A42B-629A59551B65}" presName="parentLin" presStyleCnt="0"/>
      <dgm:spPr/>
    </dgm:pt>
    <dgm:pt modelId="{E2AF85CE-D423-45CC-90AE-CADD2518F0B6}" type="pres">
      <dgm:prSet presAssocID="{04A7CB8A-F996-4E91-A42B-629A59551B65}" presName="parentLeftMargin" presStyleLbl="node1" presStyleIdx="0" presStyleCnt="9"/>
      <dgm:spPr/>
      <dgm:t>
        <a:bodyPr/>
        <a:lstStyle/>
        <a:p>
          <a:endParaRPr lang="es-ES"/>
        </a:p>
      </dgm:t>
    </dgm:pt>
    <dgm:pt modelId="{285F7F84-F7C6-4F49-BDDF-76B01A751DEC}" type="pres">
      <dgm:prSet presAssocID="{04A7CB8A-F996-4E91-A42B-629A59551B65}" presName="parentText" presStyleLbl="node1" presStyleIdx="0" presStyleCnt="9">
        <dgm:presLayoutVars>
          <dgm:chMax val="0"/>
          <dgm:bulletEnabled val="1"/>
        </dgm:presLayoutVars>
      </dgm:prSet>
      <dgm:spPr/>
      <dgm:t>
        <a:bodyPr/>
        <a:lstStyle/>
        <a:p>
          <a:endParaRPr lang="es-ES"/>
        </a:p>
      </dgm:t>
    </dgm:pt>
    <dgm:pt modelId="{A3AAE90C-B6E9-4844-9E68-80996B5AE31F}" type="pres">
      <dgm:prSet presAssocID="{04A7CB8A-F996-4E91-A42B-629A59551B65}" presName="negativeSpace" presStyleCnt="0"/>
      <dgm:spPr/>
    </dgm:pt>
    <dgm:pt modelId="{3DCF95DB-B3FC-4E3B-8B51-CBB61E279FD6}" type="pres">
      <dgm:prSet presAssocID="{04A7CB8A-F996-4E91-A42B-629A59551B65}" presName="childText" presStyleLbl="conFgAcc1" presStyleIdx="0" presStyleCnt="9">
        <dgm:presLayoutVars>
          <dgm:bulletEnabled val="1"/>
        </dgm:presLayoutVars>
      </dgm:prSet>
      <dgm:spPr>
        <a:solidFill>
          <a:srgbClr val="F48162">
            <a:alpha val="89804"/>
          </a:srgbClr>
        </a:solidFill>
        <a:ln>
          <a:solidFill>
            <a:srgbClr val="EF4A1D"/>
          </a:solidFill>
        </a:ln>
      </dgm:spPr>
      <dgm:t>
        <a:bodyPr/>
        <a:lstStyle/>
        <a:p>
          <a:endParaRPr lang="es-ES"/>
        </a:p>
      </dgm:t>
    </dgm:pt>
    <dgm:pt modelId="{B26119AA-5676-40B0-9F95-5887F805E931}" type="pres">
      <dgm:prSet presAssocID="{6BD10494-0388-486D-849B-0CBA42E6AC18}" presName="spaceBetweenRectangles" presStyleCnt="0"/>
      <dgm:spPr/>
    </dgm:pt>
    <dgm:pt modelId="{9CDA93CA-B55B-43FE-9F4B-AC26E0161E16}" type="pres">
      <dgm:prSet presAssocID="{48168999-F889-4EEB-84F8-F4179B1232E4}" presName="parentLin" presStyleCnt="0"/>
      <dgm:spPr/>
    </dgm:pt>
    <dgm:pt modelId="{77803596-7C80-4FAA-8CF9-42AA0763862E}" type="pres">
      <dgm:prSet presAssocID="{48168999-F889-4EEB-84F8-F4179B1232E4}" presName="parentLeftMargin" presStyleLbl="node1" presStyleIdx="0" presStyleCnt="9"/>
      <dgm:spPr/>
      <dgm:t>
        <a:bodyPr/>
        <a:lstStyle/>
        <a:p>
          <a:endParaRPr lang="es-ES"/>
        </a:p>
      </dgm:t>
    </dgm:pt>
    <dgm:pt modelId="{834E2F3D-8BCE-4731-9E0D-A41AD7E2BF19}" type="pres">
      <dgm:prSet presAssocID="{48168999-F889-4EEB-84F8-F4179B1232E4}" presName="parentText" presStyleLbl="node1" presStyleIdx="1" presStyleCnt="9">
        <dgm:presLayoutVars>
          <dgm:chMax val="0"/>
          <dgm:bulletEnabled val="1"/>
        </dgm:presLayoutVars>
      </dgm:prSet>
      <dgm:spPr/>
      <dgm:t>
        <a:bodyPr/>
        <a:lstStyle/>
        <a:p>
          <a:endParaRPr lang="es-ES"/>
        </a:p>
      </dgm:t>
    </dgm:pt>
    <dgm:pt modelId="{1B03715E-F1AB-4512-B232-368E63AC2156}" type="pres">
      <dgm:prSet presAssocID="{48168999-F889-4EEB-84F8-F4179B1232E4}" presName="negativeSpace" presStyleCnt="0"/>
      <dgm:spPr/>
    </dgm:pt>
    <dgm:pt modelId="{DE8244E4-7FB5-4A0E-A2CB-DE67DB9149A8}" type="pres">
      <dgm:prSet presAssocID="{48168999-F889-4EEB-84F8-F4179B1232E4}" presName="childText" presStyleLbl="conFgAcc1" presStyleIdx="1" presStyleCnt="9">
        <dgm:presLayoutVars>
          <dgm:bulletEnabled val="1"/>
        </dgm:presLayoutVars>
      </dgm:prSet>
      <dgm:spPr>
        <a:solidFill>
          <a:srgbClr val="F48162">
            <a:alpha val="90000"/>
          </a:srgbClr>
        </a:solidFill>
        <a:ln>
          <a:solidFill>
            <a:srgbClr val="EF4A1D"/>
          </a:solidFill>
        </a:ln>
      </dgm:spPr>
      <dgm:t>
        <a:bodyPr/>
        <a:lstStyle/>
        <a:p>
          <a:endParaRPr lang="es-ES"/>
        </a:p>
      </dgm:t>
    </dgm:pt>
    <dgm:pt modelId="{47D3FC03-319E-48CE-81CC-30CA0049751C}" type="pres">
      <dgm:prSet presAssocID="{F8FD1522-9771-4D91-86E0-2200B140A0EF}" presName="spaceBetweenRectangles" presStyleCnt="0"/>
      <dgm:spPr/>
    </dgm:pt>
    <dgm:pt modelId="{8D1E9B30-8F27-483F-BE85-713ECA41729E}" type="pres">
      <dgm:prSet presAssocID="{B7028176-70EB-4A75-8DBA-4E42F54EF7B4}" presName="parentLin" presStyleCnt="0"/>
      <dgm:spPr/>
    </dgm:pt>
    <dgm:pt modelId="{F19272BF-49A2-49D7-A058-FAAD0D8909AB}" type="pres">
      <dgm:prSet presAssocID="{B7028176-70EB-4A75-8DBA-4E42F54EF7B4}" presName="parentLeftMargin" presStyleLbl="node1" presStyleIdx="1" presStyleCnt="9"/>
      <dgm:spPr/>
      <dgm:t>
        <a:bodyPr/>
        <a:lstStyle/>
        <a:p>
          <a:endParaRPr lang="es-ES"/>
        </a:p>
      </dgm:t>
    </dgm:pt>
    <dgm:pt modelId="{4C350D0F-32AF-449A-A2A2-61CF2DA8BCD1}" type="pres">
      <dgm:prSet presAssocID="{B7028176-70EB-4A75-8DBA-4E42F54EF7B4}" presName="parentText" presStyleLbl="node1" presStyleIdx="2" presStyleCnt="9">
        <dgm:presLayoutVars>
          <dgm:chMax val="0"/>
          <dgm:bulletEnabled val="1"/>
        </dgm:presLayoutVars>
      </dgm:prSet>
      <dgm:spPr/>
      <dgm:t>
        <a:bodyPr/>
        <a:lstStyle/>
        <a:p>
          <a:endParaRPr lang="es-ES"/>
        </a:p>
      </dgm:t>
    </dgm:pt>
    <dgm:pt modelId="{E5E4D0CE-0832-4CB1-B14A-D6E73A669A1D}" type="pres">
      <dgm:prSet presAssocID="{B7028176-70EB-4A75-8DBA-4E42F54EF7B4}" presName="negativeSpace" presStyleCnt="0"/>
      <dgm:spPr/>
    </dgm:pt>
    <dgm:pt modelId="{A199FE6D-399D-490D-BF2A-1B5890D5A2F2}" type="pres">
      <dgm:prSet presAssocID="{B7028176-70EB-4A75-8DBA-4E42F54EF7B4}" presName="childText" presStyleLbl="conFgAcc1" presStyleIdx="2" presStyleCnt="9">
        <dgm:presLayoutVars>
          <dgm:bulletEnabled val="1"/>
        </dgm:presLayoutVars>
      </dgm:prSet>
      <dgm:spPr>
        <a:solidFill>
          <a:srgbClr val="F48162">
            <a:alpha val="90000"/>
          </a:srgbClr>
        </a:solidFill>
        <a:ln>
          <a:solidFill>
            <a:srgbClr val="EF4A1D"/>
          </a:solidFill>
        </a:ln>
      </dgm:spPr>
      <dgm:t>
        <a:bodyPr/>
        <a:lstStyle/>
        <a:p>
          <a:endParaRPr lang="es-ES"/>
        </a:p>
      </dgm:t>
    </dgm:pt>
    <dgm:pt modelId="{70FD6ECB-85B3-4745-9AFE-921D5E2EDBC6}" type="pres">
      <dgm:prSet presAssocID="{8DE2B4C0-A2E3-41B6-8823-0CF3F246FEF4}" presName="spaceBetweenRectangles" presStyleCnt="0"/>
      <dgm:spPr/>
    </dgm:pt>
    <dgm:pt modelId="{A250EED0-D031-43C7-ADE1-A4FB6E9BF70E}" type="pres">
      <dgm:prSet presAssocID="{03C7BA11-0C9A-40F0-A81C-97AC2F8D6856}" presName="parentLin" presStyleCnt="0"/>
      <dgm:spPr/>
    </dgm:pt>
    <dgm:pt modelId="{14484B9C-B8E8-4BEB-8A2A-C817939B6492}" type="pres">
      <dgm:prSet presAssocID="{03C7BA11-0C9A-40F0-A81C-97AC2F8D6856}" presName="parentLeftMargin" presStyleLbl="node1" presStyleIdx="2" presStyleCnt="9"/>
      <dgm:spPr/>
      <dgm:t>
        <a:bodyPr/>
        <a:lstStyle/>
        <a:p>
          <a:endParaRPr lang="es-ES"/>
        </a:p>
      </dgm:t>
    </dgm:pt>
    <dgm:pt modelId="{46516E96-083B-436B-9D1B-2BDC2D75C55C}" type="pres">
      <dgm:prSet presAssocID="{03C7BA11-0C9A-40F0-A81C-97AC2F8D6856}" presName="parentText" presStyleLbl="node1" presStyleIdx="3" presStyleCnt="9">
        <dgm:presLayoutVars>
          <dgm:chMax val="0"/>
          <dgm:bulletEnabled val="1"/>
        </dgm:presLayoutVars>
      </dgm:prSet>
      <dgm:spPr/>
      <dgm:t>
        <a:bodyPr/>
        <a:lstStyle/>
        <a:p>
          <a:endParaRPr lang="es-ES"/>
        </a:p>
      </dgm:t>
    </dgm:pt>
    <dgm:pt modelId="{CA0B51FF-155B-4B95-8772-A03569DDD7A8}" type="pres">
      <dgm:prSet presAssocID="{03C7BA11-0C9A-40F0-A81C-97AC2F8D6856}" presName="negativeSpace" presStyleCnt="0"/>
      <dgm:spPr/>
    </dgm:pt>
    <dgm:pt modelId="{D4671AD3-7D04-4F74-9CE4-94DCDE58C5CA}" type="pres">
      <dgm:prSet presAssocID="{03C7BA11-0C9A-40F0-A81C-97AC2F8D6856}" presName="childText" presStyleLbl="conFgAcc1" presStyleIdx="3" presStyleCnt="9">
        <dgm:presLayoutVars>
          <dgm:bulletEnabled val="1"/>
        </dgm:presLayoutVars>
      </dgm:prSet>
      <dgm:spPr>
        <a:solidFill>
          <a:srgbClr val="F48162">
            <a:alpha val="90000"/>
          </a:srgbClr>
        </a:solidFill>
        <a:ln>
          <a:solidFill>
            <a:srgbClr val="EF4A1D"/>
          </a:solidFill>
        </a:ln>
      </dgm:spPr>
      <dgm:t>
        <a:bodyPr/>
        <a:lstStyle/>
        <a:p>
          <a:endParaRPr lang="es-ES"/>
        </a:p>
      </dgm:t>
    </dgm:pt>
    <dgm:pt modelId="{C614F93B-FCDE-41AA-BA98-C84C4907D4E7}" type="pres">
      <dgm:prSet presAssocID="{EB73C50A-8815-4721-8424-117F929DCD4C}" presName="spaceBetweenRectangles" presStyleCnt="0"/>
      <dgm:spPr/>
    </dgm:pt>
    <dgm:pt modelId="{2D993293-896A-48C7-AE48-351BECB8D619}" type="pres">
      <dgm:prSet presAssocID="{897EB840-9FA2-4835-AC1A-E1139770B8D3}" presName="parentLin" presStyleCnt="0"/>
      <dgm:spPr/>
    </dgm:pt>
    <dgm:pt modelId="{334B6ABA-F3C7-4192-A661-9988B72EC36F}" type="pres">
      <dgm:prSet presAssocID="{897EB840-9FA2-4835-AC1A-E1139770B8D3}" presName="parentLeftMargin" presStyleLbl="node1" presStyleIdx="3" presStyleCnt="9"/>
      <dgm:spPr/>
      <dgm:t>
        <a:bodyPr/>
        <a:lstStyle/>
        <a:p>
          <a:endParaRPr lang="es-ES"/>
        </a:p>
      </dgm:t>
    </dgm:pt>
    <dgm:pt modelId="{542A82B7-B2B5-4105-B831-66DA9463ACF9}" type="pres">
      <dgm:prSet presAssocID="{897EB840-9FA2-4835-AC1A-E1139770B8D3}" presName="parentText" presStyleLbl="node1" presStyleIdx="4" presStyleCnt="9">
        <dgm:presLayoutVars>
          <dgm:chMax val="0"/>
          <dgm:bulletEnabled val="1"/>
        </dgm:presLayoutVars>
      </dgm:prSet>
      <dgm:spPr/>
      <dgm:t>
        <a:bodyPr/>
        <a:lstStyle/>
        <a:p>
          <a:endParaRPr lang="es-ES"/>
        </a:p>
      </dgm:t>
    </dgm:pt>
    <dgm:pt modelId="{2405F95B-C594-4A96-AB07-37C91FA152C1}" type="pres">
      <dgm:prSet presAssocID="{897EB840-9FA2-4835-AC1A-E1139770B8D3}" presName="negativeSpace" presStyleCnt="0"/>
      <dgm:spPr/>
    </dgm:pt>
    <dgm:pt modelId="{A7888E79-30A1-45DD-A56D-6C9C040EFBB3}" type="pres">
      <dgm:prSet presAssocID="{897EB840-9FA2-4835-AC1A-E1139770B8D3}" presName="childText" presStyleLbl="conFgAcc1" presStyleIdx="4" presStyleCnt="9">
        <dgm:presLayoutVars>
          <dgm:bulletEnabled val="1"/>
        </dgm:presLayoutVars>
      </dgm:prSet>
      <dgm:spPr>
        <a:solidFill>
          <a:srgbClr val="F48162">
            <a:alpha val="90000"/>
          </a:srgbClr>
        </a:solidFill>
        <a:ln>
          <a:solidFill>
            <a:srgbClr val="EF4A1D"/>
          </a:solidFill>
        </a:ln>
      </dgm:spPr>
      <dgm:t>
        <a:bodyPr/>
        <a:lstStyle/>
        <a:p>
          <a:endParaRPr lang="es-ES"/>
        </a:p>
      </dgm:t>
    </dgm:pt>
    <dgm:pt modelId="{A3E33457-0911-4ADF-97C2-48594D3AE32A}" type="pres">
      <dgm:prSet presAssocID="{78CA6A53-E12C-433E-A375-0F09E36404A0}" presName="spaceBetweenRectangles" presStyleCnt="0"/>
      <dgm:spPr/>
    </dgm:pt>
    <dgm:pt modelId="{54A4153F-4F0A-4C25-BD48-F3BBF30C7C77}" type="pres">
      <dgm:prSet presAssocID="{E31B62CD-B043-4F52-AA9E-3E2808129B6F}" presName="parentLin" presStyleCnt="0"/>
      <dgm:spPr/>
    </dgm:pt>
    <dgm:pt modelId="{B4970E35-D945-475D-A984-DC442E80E3CE}" type="pres">
      <dgm:prSet presAssocID="{E31B62CD-B043-4F52-AA9E-3E2808129B6F}" presName="parentLeftMargin" presStyleLbl="node1" presStyleIdx="4" presStyleCnt="9"/>
      <dgm:spPr/>
      <dgm:t>
        <a:bodyPr/>
        <a:lstStyle/>
        <a:p>
          <a:endParaRPr lang="es-ES"/>
        </a:p>
      </dgm:t>
    </dgm:pt>
    <dgm:pt modelId="{918B559E-4C53-40B9-A870-0CF405DF1A5E}" type="pres">
      <dgm:prSet presAssocID="{E31B62CD-B043-4F52-AA9E-3E2808129B6F}" presName="parentText" presStyleLbl="node1" presStyleIdx="5" presStyleCnt="9">
        <dgm:presLayoutVars>
          <dgm:chMax val="0"/>
          <dgm:bulletEnabled val="1"/>
        </dgm:presLayoutVars>
      </dgm:prSet>
      <dgm:spPr/>
      <dgm:t>
        <a:bodyPr/>
        <a:lstStyle/>
        <a:p>
          <a:endParaRPr lang="es-ES"/>
        </a:p>
      </dgm:t>
    </dgm:pt>
    <dgm:pt modelId="{D55CF1E3-5F62-4F9E-AA71-0BE248E360FF}" type="pres">
      <dgm:prSet presAssocID="{E31B62CD-B043-4F52-AA9E-3E2808129B6F}" presName="negativeSpace" presStyleCnt="0"/>
      <dgm:spPr/>
    </dgm:pt>
    <dgm:pt modelId="{AA2AC851-33A6-4558-BB3A-171C71DB619D}" type="pres">
      <dgm:prSet presAssocID="{E31B62CD-B043-4F52-AA9E-3E2808129B6F}" presName="childText" presStyleLbl="conFgAcc1" presStyleIdx="5" presStyleCnt="9">
        <dgm:presLayoutVars>
          <dgm:bulletEnabled val="1"/>
        </dgm:presLayoutVars>
      </dgm:prSet>
      <dgm:spPr>
        <a:solidFill>
          <a:srgbClr val="F48162">
            <a:alpha val="90000"/>
          </a:srgbClr>
        </a:solidFill>
        <a:ln>
          <a:solidFill>
            <a:srgbClr val="EF4A1D"/>
          </a:solidFill>
        </a:ln>
      </dgm:spPr>
      <dgm:t>
        <a:bodyPr/>
        <a:lstStyle/>
        <a:p>
          <a:endParaRPr lang="es-ES"/>
        </a:p>
      </dgm:t>
    </dgm:pt>
    <dgm:pt modelId="{91AE92AB-EC35-4C0A-85F3-145168601AEF}" type="pres">
      <dgm:prSet presAssocID="{E898307D-BD66-4A25-8392-2F252CFB5687}" presName="spaceBetweenRectangles" presStyleCnt="0"/>
      <dgm:spPr/>
    </dgm:pt>
    <dgm:pt modelId="{6E7ACA93-9FF4-4CBF-B70F-F6D2ADA691E7}" type="pres">
      <dgm:prSet presAssocID="{6FB92BD6-9FB7-4A92-9243-B46557218FA1}" presName="parentLin" presStyleCnt="0"/>
      <dgm:spPr/>
    </dgm:pt>
    <dgm:pt modelId="{40C8C655-8FE1-48D8-9AF9-53DE89E18404}" type="pres">
      <dgm:prSet presAssocID="{6FB92BD6-9FB7-4A92-9243-B46557218FA1}" presName="parentLeftMargin" presStyleLbl="node1" presStyleIdx="5" presStyleCnt="9"/>
      <dgm:spPr/>
      <dgm:t>
        <a:bodyPr/>
        <a:lstStyle/>
        <a:p>
          <a:endParaRPr lang="es-ES"/>
        </a:p>
      </dgm:t>
    </dgm:pt>
    <dgm:pt modelId="{3F682E33-8BA1-4D5E-BF71-C97E3D84908B}" type="pres">
      <dgm:prSet presAssocID="{6FB92BD6-9FB7-4A92-9243-B46557218FA1}" presName="parentText" presStyleLbl="node1" presStyleIdx="6" presStyleCnt="9">
        <dgm:presLayoutVars>
          <dgm:chMax val="0"/>
          <dgm:bulletEnabled val="1"/>
        </dgm:presLayoutVars>
      </dgm:prSet>
      <dgm:spPr/>
      <dgm:t>
        <a:bodyPr/>
        <a:lstStyle/>
        <a:p>
          <a:endParaRPr lang="es-ES"/>
        </a:p>
      </dgm:t>
    </dgm:pt>
    <dgm:pt modelId="{7D5930EC-8E43-49D1-B9DC-D60AB9C66F9D}" type="pres">
      <dgm:prSet presAssocID="{6FB92BD6-9FB7-4A92-9243-B46557218FA1}" presName="negativeSpace" presStyleCnt="0"/>
      <dgm:spPr/>
    </dgm:pt>
    <dgm:pt modelId="{578F3748-091F-469A-AF7B-C720ACD7638A}" type="pres">
      <dgm:prSet presAssocID="{6FB92BD6-9FB7-4A92-9243-B46557218FA1}" presName="childText" presStyleLbl="conFgAcc1" presStyleIdx="6" presStyleCnt="9">
        <dgm:presLayoutVars>
          <dgm:bulletEnabled val="1"/>
        </dgm:presLayoutVars>
      </dgm:prSet>
      <dgm:spPr>
        <a:solidFill>
          <a:srgbClr val="F48162">
            <a:alpha val="90000"/>
          </a:srgbClr>
        </a:solidFill>
        <a:ln>
          <a:solidFill>
            <a:srgbClr val="EF4A1D"/>
          </a:solidFill>
        </a:ln>
      </dgm:spPr>
      <dgm:t>
        <a:bodyPr/>
        <a:lstStyle/>
        <a:p>
          <a:endParaRPr lang="es-ES"/>
        </a:p>
      </dgm:t>
    </dgm:pt>
    <dgm:pt modelId="{AB389BF7-3506-475A-9D0F-5D741297F171}" type="pres">
      <dgm:prSet presAssocID="{5F1C0BEA-1B95-41FA-97AB-D59673BE1919}" presName="spaceBetweenRectangles" presStyleCnt="0"/>
      <dgm:spPr/>
    </dgm:pt>
    <dgm:pt modelId="{802A1DEE-C209-498F-ADE5-510BD99A4D25}" type="pres">
      <dgm:prSet presAssocID="{71B30A52-067A-4EB8-BE50-A81563B83CC0}" presName="parentLin" presStyleCnt="0"/>
      <dgm:spPr/>
    </dgm:pt>
    <dgm:pt modelId="{4FB51458-94F6-4A25-A997-8BC4A0106E59}" type="pres">
      <dgm:prSet presAssocID="{71B30A52-067A-4EB8-BE50-A81563B83CC0}" presName="parentLeftMargin" presStyleLbl="node1" presStyleIdx="6" presStyleCnt="9"/>
      <dgm:spPr/>
      <dgm:t>
        <a:bodyPr/>
        <a:lstStyle/>
        <a:p>
          <a:endParaRPr lang="es-ES"/>
        </a:p>
      </dgm:t>
    </dgm:pt>
    <dgm:pt modelId="{8CFD8EB0-8B77-440B-A236-808060450E7F}" type="pres">
      <dgm:prSet presAssocID="{71B30A52-067A-4EB8-BE50-A81563B83CC0}" presName="parentText" presStyleLbl="node1" presStyleIdx="7" presStyleCnt="9">
        <dgm:presLayoutVars>
          <dgm:chMax val="0"/>
          <dgm:bulletEnabled val="1"/>
        </dgm:presLayoutVars>
      </dgm:prSet>
      <dgm:spPr/>
      <dgm:t>
        <a:bodyPr/>
        <a:lstStyle/>
        <a:p>
          <a:endParaRPr lang="es-ES"/>
        </a:p>
      </dgm:t>
    </dgm:pt>
    <dgm:pt modelId="{DE07C1FE-4BB7-4E34-AEEA-47029FE09EFF}" type="pres">
      <dgm:prSet presAssocID="{71B30A52-067A-4EB8-BE50-A81563B83CC0}" presName="negativeSpace" presStyleCnt="0"/>
      <dgm:spPr/>
    </dgm:pt>
    <dgm:pt modelId="{FE8A1233-975B-43B4-A32D-4690D7F75DBF}" type="pres">
      <dgm:prSet presAssocID="{71B30A52-067A-4EB8-BE50-A81563B83CC0}" presName="childText" presStyleLbl="conFgAcc1" presStyleIdx="7" presStyleCnt="9">
        <dgm:presLayoutVars>
          <dgm:bulletEnabled val="1"/>
        </dgm:presLayoutVars>
      </dgm:prSet>
      <dgm:spPr>
        <a:solidFill>
          <a:srgbClr val="F48162">
            <a:alpha val="90000"/>
          </a:srgbClr>
        </a:solidFill>
        <a:ln>
          <a:solidFill>
            <a:srgbClr val="EF4A1D"/>
          </a:solidFill>
        </a:ln>
      </dgm:spPr>
      <dgm:t>
        <a:bodyPr/>
        <a:lstStyle/>
        <a:p>
          <a:endParaRPr lang="es-ES"/>
        </a:p>
      </dgm:t>
    </dgm:pt>
    <dgm:pt modelId="{822AE4DB-DF82-4CC2-B0D4-27D471B62C3B}" type="pres">
      <dgm:prSet presAssocID="{9C9CCF86-28BE-4B73-9AAF-4AB2F0CAC875}" presName="spaceBetweenRectangles" presStyleCnt="0"/>
      <dgm:spPr/>
    </dgm:pt>
    <dgm:pt modelId="{54109E90-1DB9-43FB-BA1F-80C1CE9BD32D}" type="pres">
      <dgm:prSet presAssocID="{38A2FED6-88F5-48D9-9F32-3018E0B7D8E3}" presName="parentLin" presStyleCnt="0"/>
      <dgm:spPr/>
    </dgm:pt>
    <dgm:pt modelId="{BF914D9D-0AA2-4229-8E0B-EDA926B37EAA}" type="pres">
      <dgm:prSet presAssocID="{38A2FED6-88F5-48D9-9F32-3018E0B7D8E3}" presName="parentLeftMargin" presStyleLbl="node1" presStyleIdx="7" presStyleCnt="9"/>
      <dgm:spPr/>
      <dgm:t>
        <a:bodyPr/>
        <a:lstStyle/>
        <a:p>
          <a:endParaRPr lang="es-ES"/>
        </a:p>
      </dgm:t>
    </dgm:pt>
    <dgm:pt modelId="{16A64460-31FA-4292-89F6-DCF98F1ECAF6}" type="pres">
      <dgm:prSet presAssocID="{38A2FED6-88F5-48D9-9F32-3018E0B7D8E3}" presName="parentText" presStyleLbl="node1" presStyleIdx="8" presStyleCnt="9">
        <dgm:presLayoutVars>
          <dgm:chMax val="0"/>
          <dgm:bulletEnabled val="1"/>
        </dgm:presLayoutVars>
      </dgm:prSet>
      <dgm:spPr/>
      <dgm:t>
        <a:bodyPr/>
        <a:lstStyle/>
        <a:p>
          <a:endParaRPr lang="es-ES"/>
        </a:p>
      </dgm:t>
    </dgm:pt>
    <dgm:pt modelId="{B0127A81-C2E8-4AEC-9F5E-EDE1F99AA826}" type="pres">
      <dgm:prSet presAssocID="{38A2FED6-88F5-48D9-9F32-3018E0B7D8E3}" presName="negativeSpace" presStyleCnt="0"/>
      <dgm:spPr/>
    </dgm:pt>
    <dgm:pt modelId="{FFB67051-01AD-4CB5-9076-A62200D4E851}" type="pres">
      <dgm:prSet presAssocID="{38A2FED6-88F5-48D9-9F32-3018E0B7D8E3}" presName="childText" presStyleLbl="conFgAcc1" presStyleIdx="8" presStyleCnt="9">
        <dgm:presLayoutVars>
          <dgm:bulletEnabled val="1"/>
        </dgm:presLayoutVars>
      </dgm:prSet>
      <dgm:spPr>
        <a:solidFill>
          <a:srgbClr val="F48162">
            <a:alpha val="90000"/>
          </a:srgbClr>
        </a:solidFill>
        <a:ln>
          <a:solidFill>
            <a:srgbClr val="EF4A1D"/>
          </a:solidFill>
        </a:ln>
      </dgm:spPr>
      <dgm:t>
        <a:bodyPr/>
        <a:lstStyle/>
        <a:p>
          <a:endParaRPr lang="es-ES"/>
        </a:p>
      </dgm:t>
    </dgm:pt>
  </dgm:ptLst>
  <dgm:cxnLst>
    <dgm:cxn modelId="{F418A372-C881-4741-9643-BBCE4FD86527}" type="presOf" srcId="{E31B62CD-B043-4F52-AA9E-3E2808129B6F}" destId="{B4970E35-D945-475D-A984-DC442E80E3CE}" srcOrd="0" destOrd="0" presId="urn:microsoft.com/office/officeart/2005/8/layout/list1"/>
    <dgm:cxn modelId="{ED125EFF-28B7-4EDF-B370-0DD9B1EEDF89}" srcId="{06A32503-F3A6-42E8-BA82-B9228F9DB4E9}" destId="{04A7CB8A-F996-4E91-A42B-629A59551B65}" srcOrd="0" destOrd="0" parTransId="{FBC7840D-D123-48D2-9AAE-7C22FF0AF9CD}" sibTransId="{6BD10494-0388-486D-849B-0CBA42E6AC18}"/>
    <dgm:cxn modelId="{7DEF316A-9368-419B-8A40-FE39D8C2FF22}" srcId="{06A32503-F3A6-42E8-BA82-B9228F9DB4E9}" destId="{6FB92BD6-9FB7-4A92-9243-B46557218FA1}" srcOrd="6" destOrd="0" parTransId="{34D1030B-FE7B-40EC-8A82-6F2E9C5401F0}" sibTransId="{5F1C0BEA-1B95-41FA-97AB-D59673BE1919}"/>
    <dgm:cxn modelId="{6F2FFAEB-B692-45F8-8CEA-192F57396EA8}" type="presOf" srcId="{897EB840-9FA2-4835-AC1A-E1139770B8D3}" destId="{334B6ABA-F3C7-4192-A661-9988B72EC36F}" srcOrd="0" destOrd="0" presId="urn:microsoft.com/office/officeart/2005/8/layout/list1"/>
    <dgm:cxn modelId="{0A48AEA7-2106-47CC-8840-9F448FC97847}" type="presOf" srcId="{897EB840-9FA2-4835-AC1A-E1139770B8D3}" destId="{542A82B7-B2B5-4105-B831-66DA9463ACF9}" srcOrd="1" destOrd="0" presId="urn:microsoft.com/office/officeart/2005/8/layout/list1"/>
    <dgm:cxn modelId="{CA5B4443-2210-43DE-AD67-6B595D9FCC1A}" type="presOf" srcId="{04A7CB8A-F996-4E91-A42B-629A59551B65}" destId="{285F7F84-F7C6-4F49-BDDF-76B01A751DEC}" srcOrd="1" destOrd="0" presId="urn:microsoft.com/office/officeart/2005/8/layout/list1"/>
    <dgm:cxn modelId="{62F623A5-A5AB-4BAE-8B7B-A08BD847CB9E}" srcId="{06A32503-F3A6-42E8-BA82-B9228F9DB4E9}" destId="{03C7BA11-0C9A-40F0-A81C-97AC2F8D6856}" srcOrd="3" destOrd="0" parTransId="{0B117FCE-8B84-4837-87EA-13D39666A043}" sibTransId="{EB73C50A-8815-4721-8424-117F929DCD4C}"/>
    <dgm:cxn modelId="{FAE8B596-F25A-432A-94ED-1E473BD7EA4D}" type="presOf" srcId="{48168999-F889-4EEB-84F8-F4179B1232E4}" destId="{77803596-7C80-4FAA-8CF9-42AA0763862E}" srcOrd="0" destOrd="0" presId="urn:microsoft.com/office/officeart/2005/8/layout/list1"/>
    <dgm:cxn modelId="{4C4669D2-AB70-4023-BE02-122751C86146}" type="presOf" srcId="{03C7BA11-0C9A-40F0-A81C-97AC2F8D6856}" destId="{46516E96-083B-436B-9D1B-2BDC2D75C55C}" srcOrd="1" destOrd="0" presId="urn:microsoft.com/office/officeart/2005/8/layout/list1"/>
    <dgm:cxn modelId="{F481662C-6F2B-44B2-8841-2DAE794C8E33}" type="presOf" srcId="{6FB92BD6-9FB7-4A92-9243-B46557218FA1}" destId="{3F682E33-8BA1-4D5E-BF71-C97E3D84908B}" srcOrd="1" destOrd="0" presId="urn:microsoft.com/office/officeart/2005/8/layout/list1"/>
    <dgm:cxn modelId="{9EE722D2-2DCA-44DC-8A30-D511A2F4E54D}" srcId="{06A32503-F3A6-42E8-BA82-B9228F9DB4E9}" destId="{71B30A52-067A-4EB8-BE50-A81563B83CC0}" srcOrd="7" destOrd="0" parTransId="{CFFFB18F-8CC7-4A88-87BB-A306E2F85B8D}" sibTransId="{9C9CCF86-28BE-4B73-9AAF-4AB2F0CAC875}"/>
    <dgm:cxn modelId="{1EF35459-BFFB-45DB-A513-E201291ED1FC}" type="presOf" srcId="{38A2FED6-88F5-48D9-9F32-3018E0B7D8E3}" destId="{16A64460-31FA-4292-89F6-DCF98F1ECAF6}" srcOrd="1" destOrd="0" presId="urn:microsoft.com/office/officeart/2005/8/layout/list1"/>
    <dgm:cxn modelId="{0A8D2CB7-A510-494F-B9F9-24256560E68C}" type="presOf" srcId="{71B30A52-067A-4EB8-BE50-A81563B83CC0}" destId="{8CFD8EB0-8B77-440B-A236-808060450E7F}" srcOrd="1" destOrd="0" presId="urn:microsoft.com/office/officeart/2005/8/layout/list1"/>
    <dgm:cxn modelId="{79DC8A20-E7E2-43F6-89F5-A4547D3D5624}" srcId="{06A32503-F3A6-42E8-BA82-B9228F9DB4E9}" destId="{E31B62CD-B043-4F52-AA9E-3E2808129B6F}" srcOrd="5" destOrd="0" parTransId="{2C72C593-6941-47F1-82A0-86D67C7DEE68}" sibTransId="{E898307D-BD66-4A25-8392-2F252CFB5687}"/>
    <dgm:cxn modelId="{8EAE2183-0D15-4371-A865-B9D8F7542BA1}" type="presOf" srcId="{B7028176-70EB-4A75-8DBA-4E42F54EF7B4}" destId="{4C350D0F-32AF-449A-A2A2-61CF2DA8BCD1}" srcOrd="1" destOrd="0" presId="urn:microsoft.com/office/officeart/2005/8/layout/list1"/>
    <dgm:cxn modelId="{55F914EA-FEDA-4152-BA54-E9EDD2751D89}" srcId="{06A32503-F3A6-42E8-BA82-B9228F9DB4E9}" destId="{48168999-F889-4EEB-84F8-F4179B1232E4}" srcOrd="1" destOrd="0" parTransId="{7CA1FB88-BA61-4FD8-9F78-AFF719DD8B26}" sibTransId="{F8FD1522-9771-4D91-86E0-2200B140A0EF}"/>
    <dgm:cxn modelId="{77838C71-379C-403E-82AA-0F3A41789452}" srcId="{06A32503-F3A6-42E8-BA82-B9228F9DB4E9}" destId="{897EB840-9FA2-4835-AC1A-E1139770B8D3}" srcOrd="4" destOrd="0" parTransId="{27D8C02F-7798-4F50-90A6-E20866BA0F2B}" sibTransId="{78CA6A53-E12C-433E-A375-0F09E36404A0}"/>
    <dgm:cxn modelId="{BD1EACD7-3BF7-4A2A-B02F-A8D47555FBAC}" type="presOf" srcId="{04A7CB8A-F996-4E91-A42B-629A59551B65}" destId="{E2AF85CE-D423-45CC-90AE-CADD2518F0B6}" srcOrd="0" destOrd="0" presId="urn:microsoft.com/office/officeart/2005/8/layout/list1"/>
    <dgm:cxn modelId="{35BF0F36-027A-47BA-97F1-009943C27FB0}" type="presOf" srcId="{48168999-F889-4EEB-84F8-F4179B1232E4}" destId="{834E2F3D-8BCE-4731-9E0D-A41AD7E2BF19}" srcOrd="1" destOrd="0" presId="urn:microsoft.com/office/officeart/2005/8/layout/list1"/>
    <dgm:cxn modelId="{1920DECD-CFC3-4903-8EDE-F0268D10B4CF}" type="presOf" srcId="{03C7BA11-0C9A-40F0-A81C-97AC2F8D6856}" destId="{14484B9C-B8E8-4BEB-8A2A-C817939B6492}" srcOrd="0" destOrd="0" presId="urn:microsoft.com/office/officeart/2005/8/layout/list1"/>
    <dgm:cxn modelId="{3906B814-E95D-4D74-A7CE-A1A4B8EB7859}" type="presOf" srcId="{B7028176-70EB-4A75-8DBA-4E42F54EF7B4}" destId="{F19272BF-49A2-49D7-A058-FAAD0D8909AB}" srcOrd="0" destOrd="0" presId="urn:microsoft.com/office/officeart/2005/8/layout/list1"/>
    <dgm:cxn modelId="{4B572FB4-4A41-4A8C-9A26-99B28097E271}" srcId="{06A32503-F3A6-42E8-BA82-B9228F9DB4E9}" destId="{B7028176-70EB-4A75-8DBA-4E42F54EF7B4}" srcOrd="2" destOrd="0" parTransId="{BEC42976-415A-407F-9939-4101CEDAC958}" sibTransId="{8DE2B4C0-A2E3-41B6-8823-0CF3F246FEF4}"/>
    <dgm:cxn modelId="{36175F29-5F33-42D0-BD3C-13C857A0AC6B}" srcId="{06A32503-F3A6-42E8-BA82-B9228F9DB4E9}" destId="{38A2FED6-88F5-48D9-9F32-3018E0B7D8E3}" srcOrd="8" destOrd="0" parTransId="{1C2AD088-640F-47E7-9F97-ED37EC97DE1F}" sibTransId="{17402AAA-F934-4922-93CE-0F555F92C77F}"/>
    <dgm:cxn modelId="{02D16F2B-F46B-4EC0-838D-925DE5AAF31B}" type="presOf" srcId="{E31B62CD-B043-4F52-AA9E-3E2808129B6F}" destId="{918B559E-4C53-40B9-A870-0CF405DF1A5E}" srcOrd="1" destOrd="0" presId="urn:microsoft.com/office/officeart/2005/8/layout/list1"/>
    <dgm:cxn modelId="{DA301826-EE43-4C66-A966-087D28673016}" type="presOf" srcId="{38A2FED6-88F5-48D9-9F32-3018E0B7D8E3}" destId="{BF914D9D-0AA2-4229-8E0B-EDA926B37EAA}" srcOrd="0" destOrd="0" presId="urn:microsoft.com/office/officeart/2005/8/layout/list1"/>
    <dgm:cxn modelId="{301CCBD5-8C3F-4658-BAC7-C44AB4DA3C98}" type="presOf" srcId="{71B30A52-067A-4EB8-BE50-A81563B83CC0}" destId="{4FB51458-94F6-4A25-A997-8BC4A0106E59}" srcOrd="0" destOrd="0" presId="urn:microsoft.com/office/officeart/2005/8/layout/list1"/>
    <dgm:cxn modelId="{C069C5DE-C165-44BB-A2A1-D91E6BD08DB6}" type="presOf" srcId="{06A32503-F3A6-42E8-BA82-B9228F9DB4E9}" destId="{D4F762D7-3494-4146-BDB8-4684DBBF8402}" srcOrd="0" destOrd="0" presId="urn:microsoft.com/office/officeart/2005/8/layout/list1"/>
    <dgm:cxn modelId="{960BD77E-72A0-48E7-AC0B-53F5DFA2F46D}" type="presOf" srcId="{6FB92BD6-9FB7-4A92-9243-B46557218FA1}" destId="{40C8C655-8FE1-48D8-9AF9-53DE89E18404}" srcOrd="0" destOrd="0" presId="urn:microsoft.com/office/officeart/2005/8/layout/list1"/>
    <dgm:cxn modelId="{C445FE46-F30A-4008-9698-C8A9486AC560}" type="presParOf" srcId="{D4F762D7-3494-4146-BDB8-4684DBBF8402}" destId="{1C1197C2-C083-4900-96CD-47E209722DCE}" srcOrd="0" destOrd="0" presId="urn:microsoft.com/office/officeart/2005/8/layout/list1"/>
    <dgm:cxn modelId="{E35801B7-2D2B-4A6D-97F2-976650E090F9}" type="presParOf" srcId="{1C1197C2-C083-4900-96CD-47E209722DCE}" destId="{E2AF85CE-D423-45CC-90AE-CADD2518F0B6}" srcOrd="0" destOrd="0" presId="urn:microsoft.com/office/officeart/2005/8/layout/list1"/>
    <dgm:cxn modelId="{AEA2A835-6315-409A-98B3-E31BFA7DD828}" type="presParOf" srcId="{1C1197C2-C083-4900-96CD-47E209722DCE}" destId="{285F7F84-F7C6-4F49-BDDF-76B01A751DEC}" srcOrd="1" destOrd="0" presId="urn:microsoft.com/office/officeart/2005/8/layout/list1"/>
    <dgm:cxn modelId="{45D67229-DC7E-493C-8372-23FEB5C63437}" type="presParOf" srcId="{D4F762D7-3494-4146-BDB8-4684DBBF8402}" destId="{A3AAE90C-B6E9-4844-9E68-80996B5AE31F}" srcOrd="1" destOrd="0" presId="urn:microsoft.com/office/officeart/2005/8/layout/list1"/>
    <dgm:cxn modelId="{2DB19EF9-E213-46F8-9D1B-7C69ED4085A9}" type="presParOf" srcId="{D4F762D7-3494-4146-BDB8-4684DBBF8402}" destId="{3DCF95DB-B3FC-4E3B-8B51-CBB61E279FD6}" srcOrd="2" destOrd="0" presId="urn:microsoft.com/office/officeart/2005/8/layout/list1"/>
    <dgm:cxn modelId="{31C13952-D6AB-4A66-A151-149FFEDEE20D}" type="presParOf" srcId="{D4F762D7-3494-4146-BDB8-4684DBBF8402}" destId="{B26119AA-5676-40B0-9F95-5887F805E931}" srcOrd="3" destOrd="0" presId="urn:microsoft.com/office/officeart/2005/8/layout/list1"/>
    <dgm:cxn modelId="{8D3CCA70-001F-4528-817E-61ACC29AE93D}" type="presParOf" srcId="{D4F762D7-3494-4146-BDB8-4684DBBF8402}" destId="{9CDA93CA-B55B-43FE-9F4B-AC26E0161E16}" srcOrd="4" destOrd="0" presId="urn:microsoft.com/office/officeart/2005/8/layout/list1"/>
    <dgm:cxn modelId="{E5775BFD-8EEE-4E91-BA15-6573015C6C3E}" type="presParOf" srcId="{9CDA93CA-B55B-43FE-9F4B-AC26E0161E16}" destId="{77803596-7C80-4FAA-8CF9-42AA0763862E}" srcOrd="0" destOrd="0" presId="urn:microsoft.com/office/officeart/2005/8/layout/list1"/>
    <dgm:cxn modelId="{7842AC40-CE8C-48A1-8F22-C4FDBE210B08}" type="presParOf" srcId="{9CDA93CA-B55B-43FE-9F4B-AC26E0161E16}" destId="{834E2F3D-8BCE-4731-9E0D-A41AD7E2BF19}" srcOrd="1" destOrd="0" presId="urn:microsoft.com/office/officeart/2005/8/layout/list1"/>
    <dgm:cxn modelId="{FD090C80-4419-4A85-9AE0-2DF39ABC19F4}" type="presParOf" srcId="{D4F762D7-3494-4146-BDB8-4684DBBF8402}" destId="{1B03715E-F1AB-4512-B232-368E63AC2156}" srcOrd="5" destOrd="0" presId="urn:microsoft.com/office/officeart/2005/8/layout/list1"/>
    <dgm:cxn modelId="{8EA0238A-5B1D-4339-B035-EEF4095231D7}" type="presParOf" srcId="{D4F762D7-3494-4146-BDB8-4684DBBF8402}" destId="{DE8244E4-7FB5-4A0E-A2CB-DE67DB9149A8}" srcOrd="6" destOrd="0" presId="urn:microsoft.com/office/officeart/2005/8/layout/list1"/>
    <dgm:cxn modelId="{7D5A3E56-9A29-45C3-B612-494FFBFEA1DC}" type="presParOf" srcId="{D4F762D7-3494-4146-BDB8-4684DBBF8402}" destId="{47D3FC03-319E-48CE-81CC-30CA0049751C}" srcOrd="7" destOrd="0" presId="urn:microsoft.com/office/officeart/2005/8/layout/list1"/>
    <dgm:cxn modelId="{53262171-2513-491A-B9A1-EF1B1ABA9AA4}" type="presParOf" srcId="{D4F762D7-3494-4146-BDB8-4684DBBF8402}" destId="{8D1E9B30-8F27-483F-BE85-713ECA41729E}" srcOrd="8" destOrd="0" presId="urn:microsoft.com/office/officeart/2005/8/layout/list1"/>
    <dgm:cxn modelId="{17CF65F1-1BC6-48CB-B4E7-508FB24B9B48}" type="presParOf" srcId="{8D1E9B30-8F27-483F-BE85-713ECA41729E}" destId="{F19272BF-49A2-49D7-A058-FAAD0D8909AB}" srcOrd="0" destOrd="0" presId="urn:microsoft.com/office/officeart/2005/8/layout/list1"/>
    <dgm:cxn modelId="{42083F50-EB5D-442B-9844-9862A0149CD0}" type="presParOf" srcId="{8D1E9B30-8F27-483F-BE85-713ECA41729E}" destId="{4C350D0F-32AF-449A-A2A2-61CF2DA8BCD1}" srcOrd="1" destOrd="0" presId="urn:microsoft.com/office/officeart/2005/8/layout/list1"/>
    <dgm:cxn modelId="{DA6B702D-8C2F-483B-BFF8-18A937278CD1}" type="presParOf" srcId="{D4F762D7-3494-4146-BDB8-4684DBBF8402}" destId="{E5E4D0CE-0832-4CB1-B14A-D6E73A669A1D}" srcOrd="9" destOrd="0" presId="urn:microsoft.com/office/officeart/2005/8/layout/list1"/>
    <dgm:cxn modelId="{4BFA9D30-7489-4950-884B-E664BD68E94B}" type="presParOf" srcId="{D4F762D7-3494-4146-BDB8-4684DBBF8402}" destId="{A199FE6D-399D-490D-BF2A-1B5890D5A2F2}" srcOrd="10" destOrd="0" presId="urn:microsoft.com/office/officeart/2005/8/layout/list1"/>
    <dgm:cxn modelId="{BE18D9DD-74CC-419F-A8AE-2BFE6A008FC8}" type="presParOf" srcId="{D4F762D7-3494-4146-BDB8-4684DBBF8402}" destId="{70FD6ECB-85B3-4745-9AFE-921D5E2EDBC6}" srcOrd="11" destOrd="0" presId="urn:microsoft.com/office/officeart/2005/8/layout/list1"/>
    <dgm:cxn modelId="{ADFBC701-0ACA-462D-B1EF-DB091396B5F9}" type="presParOf" srcId="{D4F762D7-3494-4146-BDB8-4684DBBF8402}" destId="{A250EED0-D031-43C7-ADE1-A4FB6E9BF70E}" srcOrd="12" destOrd="0" presId="urn:microsoft.com/office/officeart/2005/8/layout/list1"/>
    <dgm:cxn modelId="{31044258-F5E1-43D7-9D16-B8EF5403E5DF}" type="presParOf" srcId="{A250EED0-D031-43C7-ADE1-A4FB6E9BF70E}" destId="{14484B9C-B8E8-4BEB-8A2A-C817939B6492}" srcOrd="0" destOrd="0" presId="urn:microsoft.com/office/officeart/2005/8/layout/list1"/>
    <dgm:cxn modelId="{4EF17740-7E2C-4F5F-94E9-E8D6C77513E1}" type="presParOf" srcId="{A250EED0-D031-43C7-ADE1-A4FB6E9BF70E}" destId="{46516E96-083B-436B-9D1B-2BDC2D75C55C}" srcOrd="1" destOrd="0" presId="urn:microsoft.com/office/officeart/2005/8/layout/list1"/>
    <dgm:cxn modelId="{A7330B6B-0265-4F54-B45B-B135F78FFAA8}" type="presParOf" srcId="{D4F762D7-3494-4146-BDB8-4684DBBF8402}" destId="{CA0B51FF-155B-4B95-8772-A03569DDD7A8}" srcOrd="13" destOrd="0" presId="urn:microsoft.com/office/officeart/2005/8/layout/list1"/>
    <dgm:cxn modelId="{724FEF40-FEA4-4088-AD74-24F2B30E10CC}" type="presParOf" srcId="{D4F762D7-3494-4146-BDB8-4684DBBF8402}" destId="{D4671AD3-7D04-4F74-9CE4-94DCDE58C5CA}" srcOrd="14" destOrd="0" presId="urn:microsoft.com/office/officeart/2005/8/layout/list1"/>
    <dgm:cxn modelId="{0D7E8B77-9B13-435D-9485-64326EF00B5E}" type="presParOf" srcId="{D4F762D7-3494-4146-BDB8-4684DBBF8402}" destId="{C614F93B-FCDE-41AA-BA98-C84C4907D4E7}" srcOrd="15" destOrd="0" presId="urn:microsoft.com/office/officeart/2005/8/layout/list1"/>
    <dgm:cxn modelId="{21EF2858-1CE3-416F-BFFE-7E5383E929F9}" type="presParOf" srcId="{D4F762D7-3494-4146-BDB8-4684DBBF8402}" destId="{2D993293-896A-48C7-AE48-351BECB8D619}" srcOrd="16" destOrd="0" presId="urn:microsoft.com/office/officeart/2005/8/layout/list1"/>
    <dgm:cxn modelId="{BA398008-A393-49AA-90AF-36A7276BCBBB}" type="presParOf" srcId="{2D993293-896A-48C7-AE48-351BECB8D619}" destId="{334B6ABA-F3C7-4192-A661-9988B72EC36F}" srcOrd="0" destOrd="0" presId="urn:microsoft.com/office/officeart/2005/8/layout/list1"/>
    <dgm:cxn modelId="{E7C8E7FE-E212-4871-9B78-8411F8B8E7A9}" type="presParOf" srcId="{2D993293-896A-48C7-AE48-351BECB8D619}" destId="{542A82B7-B2B5-4105-B831-66DA9463ACF9}" srcOrd="1" destOrd="0" presId="urn:microsoft.com/office/officeart/2005/8/layout/list1"/>
    <dgm:cxn modelId="{8B108EA6-53FE-475F-AC92-C34343900364}" type="presParOf" srcId="{D4F762D7-3494-4146-BDB8-4684DBBF8402}" destId="{2405F95B-C594-4A96-AB07-37C91FA152C1}" srcOrd="17" destOrd="0" presId="urn:microsoft.com/office/officeart/2005/8/layout/list1"/>
    <dgm:cxn modelId="{0FF2B578-1D05-40D0-818B-94F2E131B1FB}" type="presParOf" srcId="{D4F762D7-3494-4146-BDB8-4684DBBF8402}" destId="{A7888E79-30A1-45DD-A56D-6C9C040EFBB3}" srcOrd="18" destOrd="0" presId="urn:microsoft.com/office/officeart/2005/8/layout/list1"/>
    <dgm:cxn modelId="{096E9984-4F7B-4239-BF75-B0A9AB80B952}" type="presParOf" srcId="{D4F762D7-3494-4146-BDB8-4684DBBF8402}" destId="{A3E33457-0911-4ADF-97C2-48594D3AE32A}" srcOrd="19" destOrd="0" presId="urn:microsoft.com/office/officeart/2005/8/layout/list1"/>
    <dgm:cxn modelId="{A4AA9A6E-FEEE-4488-9C9E-C36E0D96A255}" type="presParOf" srcId="{D4F762D7-3494-4146-BDB8-4684DBBF8402}" destId="{54A4153F-4F0A-4C25-BD48-F3BBF30C7C77}" srcOrd="20" destOrd="0" presId="urn:microsoft.com/office/officeart/2005/8/layout/list1"/>
    <dgm:cxn modelId="{C988CCB7-526E-40D2-9D64-997F251435E1}" type="presParOf" srcId="{54A4153F-4F0A-4C25-BD48-F3BBF30C7C77}" destId="{B4970E35-D945-475D-A984-DC442E80E3CE}" srcOrd="0" destOrd="0" presId="urn:microsoft.com/office/officeart/2005/8/layout/list1"/>
    <dgm:cxn modelId="{76483A79-C61C-4278-A189-41A2820B199E}" type="presParOf" srcId="{54A4153F-4F0A-4C25-BD48-F3BBF30C7C77}" destId="{918B559E-4C53-40B9-A870-0CF405DF1A5E}" srcOrd="1" destOrd="0" presId="urn:microsoft.com/office/officeart/2005/8/layout/list1"/>
    <dgm:cxn modelId="{DA2CF1D9-68AE-4290-8427-F21943132261}" type="presParOf" srcId="{D4F762D7-3494-4146-BDB8-4684DBBF8402}" destId="{D55CF1E3-5F62-4F9E-AA71-0BE248E360FF}" srcOrd="21" destOrd="0" presId="urn:microsoft.com/office/officeart/2005/8/layout/list1"/>
    <dgm:cxn modelId="{98A6312C-194E-48B8-A718-805D688D9590}" type="presParOf" srcId="{D4F762D7-3494-4146-BDB8-4684DBBF8402}" destId="{AA2AC851-33A6-4558-BB3A-171C71DB619D}" srcOrd="22" destOrd="0" presId="urn:microsoft.com/office/officeart/2005/8/layout/list1"/>
    <dgm:cxn modelId="{F57E9BC1-9162-418F-81BA-EAFF6A23458B}" type="presParOf" srcId="{D4F762D7-3494-4146-BDB8-4684DBBF8402}" destId="{91AE92AB-EC35-4C0A-85F3-145168601AEF}" srcOrd="23" destOrd="0" presId="urn:microsoft.com/office/officeart/2005/8/layout/list1"/>
    <dgm:cxn modelId="{91E6C8CA-A2AD-4F1A-B425-52E6254E5EA5}" type="presParOf" srcId="{D4F762D7-3494-4146-BDB8-4684DBBF8402}" destId="{6E7ACA93-9FF4-4CBF-B70F-F6D2ADA691E7}" srcOrd="24" destOrd="0" presId="urn:microsoft.com/office/officeart/2005/8/layout/list1"/>
    <dgm:cxn modelId="{F5935C96-794F-43FB-BC77-395898A5417E}" type="presParOf" srcId="{6E7ACA93-9FF4-4CBF-B70F-F6D2ADA691E7}" destId="{40C8C655-8FE1-48D8-9AF9-53DE89E18404}" srcOrd="0" destOrd="0" presId="urn:microsoft.com/office/officeart/2005/8/layout/list1"/>
    <dgm:cxn modelId="{D0D49A80-B419-4D91-9191-F8A65331A4A2}" type="presParOf" srcId="{6E7ACA93-9FF4-4CBF-B70F-F6D2ADA691E7}" destId="{3F682E33-8BA1-4D5E-BF71-C97E3D84908B}" srcOrd="1" destOrd="0" presId="urn:microsoft.com/office/officeart/2005/8/layout/list1"/>
    <dgm:cxn modelId="{2C2E6C95-7720-4358-84DE-1C697C56BCA1}" type="presParOf" srcId="{D4F762D7-3494-4146-BDB8-4684DBBF8402}" destId="{7D5930EC-8E43-49D1-B9DC-D60AB9C66F9D}" srcOrd="25" destOrd="0" presId="urn:microsoft.com/office/officeart/2005/8/layout/list1"/>
    <dgm:cxn modelId="{17B79761-6EB0-49B8-ABD6-B9447785B126}" type="presParOf" srcId="{D4F762D7-3494-4146-BDB8-4684DBBF8402}" destId="{578F3748-091F-469A-AF7B-C720ACD7638A}" srcOrd="26" destOrd="0" presId="urn:microsoft.com/office/officeart/2005/8/layout/list1"/>
    <dgm:cxn modelId="{5DCDDB72-02D6-4D7C-9303-CA57C4A102E5}" type="presParOf" srcId="{D4F762D7-3494-4146-BDB8-4684DBBF8402}" destId="{AB389BF7-3506-475A-9D0F-5D741297F171}" srcOrd="27" destOrd="0" presId="urn:microsoft.com/office/officeart/2005/8/layout/list1"/>
    <dgm:cxn modelId="{3BAE5E3A-1207-4E88-9BBE-AFD8B8DC9AD9}" type="presParOf" srcId="{D4F762D7-3494-4146-BDB8-4684DBBF8402}" destId="{802A1DEE-C209-498F-ADE5-510BD99A4D25}" srcOrd="28" destOrd="0" presId="urn:microsoft.com/office/officeart/2005/8/layout/list1"/>
    <dgm:cxn modelId="{6AB846E1-B40B-4D3B-8D4A-6E6A6388D762}" type="presParOf" srcId="{802A1DEE-C209-498F-ADE5-510BD99A4D25}" destId="{4FB51458-94F6-4A25-A997-8BC4A0106E59}" srcOrd="0" destOrd="0" presId="urn:microsoft.com/office/officeart/2005/8/layout/list1"/>
    <dgm:cxn modelId="{CF301227-467D-430C-8750-D9FC79E9CD63}" type="presParOf" srcId="{802A1DEE-C209-498F-ADE5-510BD99A4D25}" destId="{8CFD8EB0-8B77-440B-A236-808060450E7F}" srcOrd="1" destOrd="0" presId="urn:microsoft.com/office/officeart/2005/8/layout/list1"/>
    <dgm:cxn modelId="{A2E69C73-C1AC-4411-912E-3DAFF4574D96}" type="presParOf" srcId="{D4F762D7-3494-4146-BDB8-4684DBBF8402}" destId="{DE07C1FE-4BB7-4E34-AEEA-47029FE09EFF}" srcOrd="29" destOrd="0" presId="urn:microsoft.com/office/officeart/2005/8/layout/list1"/>
    <dgm:cxn modelId="{2D063F89-B6D9-426C-AB14-5118941201BF}" type="presParOf" srcId="{D4F762D7-3494-4146-BDB8-4684DBBF8402}" destId="{FE8A1233-975B-43B4-A32D-4690D7F75DBF}" srcOrd="30" destOrd="0" presId="urn:microsoft.com/office/officeart/2005/8/layout/list1"/>
    <dgm:cxn modelId="{13F4EFBD-CE26-4D7B-89C9-4FBCA5A2D44B}" type="presParOf" srcId="{D4F762D7-3494-4146-BDB8-4684DBBF8402}" destId="{822AE4DB-DF82-4CC2-B0D4-27D471B62C3B}" srcOrd="31" destOrd="0" presId="urn:microsoft.com/office/officeart/2005/8/layout/list1"/>
    <dgm:cxn modelId="{0921FFAB-C625-4E2D-9DC2-09815DB64D31}" type="presParOf" srcId="{D4F762D7-3494-4146-BDB8-4684DBBF8402}" destId="{54109E90-1DB9-43FB-BA1F-80C1CE9BD32D}" srcOrd="32" destOrd="0" presId="urn:microsoft.com/office/officeart/2005/8/layout/list1"/>
    <dgm:cxn modelId="{1CB492F8-D14B-450A-A239-32E53F31FB28}" type="presParOf" srcId="{54109E90-1DB9-43FB-BA1F-80C1CE9BD32D}" destId="{BF914D9D-0AA2-4229-8E0B-EDA926B37EAA}" srcOrd="0" destOrd="0" presId="urn:microsoft.com/office/officeart/2005/8/layout/list1"/>
    <dgm:cxn modelId="{F3ABE5B8-0951-4E19-B3B2-5AFEB129E5C9}" type="presParOf" srcId="{54109E90-1DB9-43FB-BA1F-80C1CE9BD32D}" destId="{16A64460-31FA-4292-89F6-DCF98F1ECAF6}" srcOrd="1" destOrd="0" presId="urn:microsoft.com/office/officeart/2005/8/layout/list1"/>
    <dgm:cxn modelId="{AE6D687D-CF7E-4EB0-A8EA-CB7AF1686B74}" type="presParOf" srcId="{D4F762D7-3494-4146-BDB8-4684DBBF8402}" destId="{B0127A81-C2E8-4AEC-9F5E-EDE1F99AA826}" srcOrd="33" destOrd="0" presId="urn:microsoft.com/office/officeart/2005/8/layout/list1"/>
    <dgm:cxn modelId="{A3F168D2-9B29-401E-A5EA-500B0FBD5933}" type="presParOf" srcId="{D4F762D7-3494-4146-BDB8-4684DBBF8402}" destId="{FFB67051-01AD-4CB5-9076-A62200D4E851}" srcOrd="34" destOrd="0" presId="urn:microsoft.com/office/officeart/2005/8/layout/list1"/>
  </dgm:cxnLst>
  <dgm:bg/>
  <dgm:whole/>
</dgm:dataModel>
</file>

<file path=ppt/diagrams/data20.xml><?xml version="1.0" encoding="utf-8"?>
<dgm:dataModel xmlns:dgm="http://schemas.openxmlformats.org/drawingml/2006/diagram" xmlns:a="http://schemas.openxmlformats.org/drawingml/2006/main">
  <dgm:ptLst>
    <dgm:pt modelId="{F79DA6B8-87E5-4664-B432-A5D769A6B218}"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s-ES"/>
        </a:p>
      </dgm:t>
    </dgm:pt>
    <dgm:pt modelId="{D1DF71D6-F1DA-41AC-A503-DAF22354DFA4}">
      <dgm:prSet phldrT="[Texto]" custT="1"/>
      <dgm:spPr/>
      <dgm:t>
        <a:bodyPr/>
        <a:lstStyle/>
        <a:p>
          <a:r>
            <a:rPr lang="es-ES" sz="2000" b="1" dirty="0" smtClean="0"/>
            <a:t>Organización del trabajo</a:t>
          </a:r>
          <a:endParaRPr lang="es-ES" sz="2000" b="1" dirty="0"/>
        </a:p>
      </dgm:t>
    </dgm:pt>
    <dgm:pt modelId="{2B318E8D-A553-4E24-AE82-705002CD1D50}" type="parTrans" cxnId="{8071FC53-DC02-4E1B-9DAF-3BC3853A2DAC}">
      <dgm:prSet/>
      <dgm:spPr/>
      <dgm:t>
        <a:bodyPr/>
        <a:lstStyle/>
        <a:p>
          <a:endParaRPr lang="es-ES" sz="1800"/>
        </a:p>
      </dgm:t>
    </dgm:pt>
    <dgm:pt modelId="{FD3323A9-449F-4503-AF89-4D85DAE7CDCC}" type="sibTrans" cxnId="{8071FC53-DC02-4E1B-9DAF-3BC3853A2DAC}">
      <dgm:prSet/>
      <dgm:spPr/>
      <dgm:t>
        <a:bodyPr/>
        <a:lstStyle/>
        <a:p>
          <a:endParaRPr lang="es-ES" sz="1800"/>
        </a:p>
      </dgm:t>
    </dgm:pt>
    <dgm:pt modelId="{EBC779FC-4518-4E22-9103-BDDBE1E4345D}">
      <dgm:prSet custT="1"/>
      <dgm:spPr/>
      <dgm:t>
        <a:bodyPr/>
        <a:lstStyle/>
        <a:p>
          <a:r>
            <a:rPr lang="es-ES" sz="1800" u="none" dirty="0" smtClean="0">
              <a:uFillTx/>
            </a:rPr>
            <a:t>Mecanismos de comunicación y coordinación en el puesto</a:t>
          </a:r>
          <a:endParaRPr lang="es-ES" sz="1800" dirty="0"/>
        </a:p>
      </dgm:t>
    </dgm:pt>
    <dgm:pt modelId="{1BC7EEF5-6F72-4268-877A-C204D35FFE27}" type="parTrans" cxnId="{208B92E9-8DA5-4D9E-B981-12D6DDC48DB3}">
      <dgm:prSet/>
      <dgm:spPr/>
      <dgm:t>
        <a:bodyPr/>
        <a:lstStyle/>
        <a:p>
          <a:endParaRPr lang="es-ES" sz="1800"/>
        </a:p>
      </dgm:t>
    </dgm:pt>
    <dgm:pt modelId="{3C64F177-BF14-45B9-9F31-CB91C2B53A0C}" type="sibTrans" cxnId="{208B92E9-8DA5-4D9E-B981-12D6DDC48DB3}">
      <dgm:prSet/>
      <dgm:spPr/>
      <dgm:t>
        <a:bodyPr/>
        <a:lstStyle/>
        <a:p>
          <a:endParaRPr lang="es-ES" sz="1800"/>
        </a:p>
      </dgm:t>
    </dgm:pt>
    <dgm:pt modelId="{01A3211B-DE65-4056-BF31-442A1467D346}">
      <dgm:prSet custT="1"/>
      <dgm:spPr/>
      <dgm:t>
        <a:bodyPr/>
        <a:lstStyle/>
        <a:p>
          <a:r>
            <a:rPr lang="es-ES" sz="1800" dirty="0" smtClean="0"/>
            <a:t>Procedimientos de trabajo y normas. </a:t>
          </a:r>
          <a:endParaRPr lang="es-ES" sz="1800" dirty="0"/>
        </a:p>
      </dgm:t>
    </dgm:pt>
    <dgm:pt modelId="{B61DF32B-11A2-429D-9E71-05A6E4481BF5}" type="parTrans" cxnId="{9A6B17B3-F17D-44B0-B8D5-20802C6C4D89}">
      <dgm:prSet/>
      <dgm:spPr/>
    </dgm:pt>
    <dgm:pt modelId="{E536823E-0248-4FCC-AFEF-D2CFD4A7954B}" type="sibTrans" cxnId="{9A6B17B3-F17D-44B0-B8D5-20802C6C4D89}">
      <dgm:prSet/>
      <dgm:spPr/>
    </dgm:pt>
    <dgm:pt modelId="{CDA4A427-8C9C-4A63-BCD2-F8400203E199}">
      <dgm:prSet custT="1"/>
      <dgm:spPr/>
      <dgm:t>
        <a:bodyPr/>
        <a:lstStyle/>
        <a:p>
          <a:r>
            <a:rPr lang="es-ES" sz="1800" dirty="0" smtClean="0"/>
            <a:t>Trabajo en equipo o aislado. </a:t>
          </a:r>
          <a:endParaRPr lang="es-ES" sz="1800" dirty="0"/>
        </a:p>
      </dgm:t>
    </dgm:pt>
    <dgm:pt modelId="{BCD85E16-90C4-43C9-8D98-4F4A58BD3C85}" type="parTrans" cxnId="{6B34D2BD-84C4-4BFA-B480-FA25FDE10DBB}">
      <dgm:prSet/>
      <dgm:spPr/>
    </dgm:pt>
    <dgm:pt modelId="{A30E2801-9CF0-44EC-AEC2-E1ED7A53CE06}" type="sibTrans" cxnId="{6B34D2BD-84C4-4BFA-B480-FA25FDE10DBB}">
      <dgm:prSet/>
      <dgm:spPr/>
    </dgm:pt>
    <dgm:pt modelId="{34C55D9D-0320-4B50-B7A1-8F37BAF555FB}">
      <dgm:prSet custT="1"/>
      <dgm:spPr/>
      <dgm:t>
        <a:bodyPr/>
        <a:lstStyle/>
        <a:p>
          <a:r>
            <a:rPr lang="es-ES" sz="1800" dirty="0" smtClean="0"/>
            <a:t>Tipo de producción en el puesto. </a:t>
          </a:r>
          <a:endParaRPr lang="es-ES" sz="1800" dirty="0"/>
        </a:p>
      </dgm:t>
    </dgm:pt>
    <dgm:pt modelId="{8AC05220-8624-4F93-B712-96069C7F2BDF}" type="parTrans" cxnId="{951DC6D8-D405-4DFC-B968-34F6118F7D0F}">
      <dgm:prSet/>
      <dgm:spPr/>
    </dgm:pt>
    <dgm:pt modelId="{81B5C34F-75BB-4C63-AAD4-66E943046A42}" type="sibTrans" cxnId="{951DC6D8-D405-4DFC-B968-34F6118F7D0F}">
      <dgm:prSet/>
      <dgm:spPr/>
    </dgm:pt>
    <dgm:pt modelId="{A9937ED2-D63B-4BBA-83E4-005D4EA1BB91}">
      <dgm:prSet custT="1"/>
      <dgm:spPr/>
      <dgm:t>
        <a:bodyPr/>
        <a:lstStyle/>
        <a:p>
          <a:r>
            <a:rPr lang="es-ES" sz="1800" dirty="0" smtClean="0"/>
            <a:t>Variaciones estacionales (producción)</a:t>
          </a:r>
          <a:endParaRPr lang="es-ES" sz="1800" dirty="0"/>
        </a:p>
      </dgm:t>
    </dgm:pt>
    <dgm:pt modelId="{AB6E8035-4D1F-4688-BC7E-C8FA4F39B3C6}" type="parTrans" cxnId="{3378F168-8BBD-422D-AA24-4C3CEE1D7139}">
      <dgm:prSet/>
      <dgm:spPr/>
    </dgm:pt>
    <dgm:pt modelId="{B8CF6745-AC00-4B76-BDC7-EC70A5AE8464}" type="sibTrans" cxnId="{3378F168-8BBD-422D-AA24-4C3CEE1D7139}">
      <dgm:prSet/>
      <dgm:spPr/>
    </dgm:pt>
    <dgm:pt modelId="{5138B7FD-F9BE-4FE7-841D-47044554AA01}">
      <dgm:prSet custT="1"/>
      <dgm:spPr/>
      <dgm:t>
        <a:bodyPr/>
        <a:lstStyle/>
        <a:p>
          <a:r>
            <a:rPr lang="es-ES" sz="1800" dirty="0" smtClean="0"/>
            <a:t>Sistema de métodos y tiempos implantado en el puesto</a:t>
          </a:r>
          <a:endParaRPr lang="es-ES" sz="1800" dirty="0"/>
        </a:p>
      </dgm:t>
    </dgm:pt>
    <dgm:pt modelId="{5311A322-65C2-42C6-ADCB-CF3D14FF013B}" type="parTrans" cxnId="{3D7CBD2F-50A2-4F18-B1B3-4D66CF5D95F5}">
      <dgm:prSet/>
      <dgm:spPr/>
    </dgm:pt>
    <dgm:pt modelId="{406FADFD-A369-42D8-9282-B5D733A7F587}" type="sibTrans" cxnId="{3D7CBD2F-50A2-4F18-B1B3-4D66CF5D95F5}">
      <dgm:prSet/>
      <dgm:spPr/>
    </dgm:pt>
    <dgm:pt modelId="{3F40760E-2D27-4497-98E8-3B80AA26ADC7}">
      <dgm:prSet custT="1"/>
      <dgm:spPr/>
      <dgm:t>
        <a:bodyPr/>
        <a:lstStyle/>
        <a:p>
          <a:r>
            <a:rPr lang="es-ES" sz="1800" dirty="0" smtClean="0"/>
            <a:t>Exigencias de calidad. </a:t>
          </a:r>
          <a:endParaRPr lang="es-ES" sz="1800" dirty="0"/>
        </a:p>
      </dgm:t>
    </dgm:pt>
    <dgm:pt modelId="{35C4DD18-E745-4C28-B9A3-C50777390EED}" type="parTrans" cxnId="{88709B0B-DC4F-43D1-878F-6F4C3E958908}">
      <dgm:prSet/>
      <dgm:spPr/>
    </dgm:pt>
    <dgm:pt modelId="{53356262-0A88-47D9-A2A8-8A13A08103A7}" type="sibTrans" cxnId="{88709B0B-DC4F-43D1-878F-6F4C3E958908}">
      <dgm:prSet/>
      <dgm:spPr/>
    </dgm:pt>
    <dgm:pt modelId="{48F9D24E-2D3B-4820-8C87-CAFA48CAC085}">
      <dgm:prSet custT="1"/>
      <dgm:spPr/>
      <dgm:t>
        <a:bodyPr/>
        <a:lstStyle/>
        <a:p>
          <a:r>
            <a:rPr lang="es-ES" sz="1800" dirty="0" smtClean="0"/>
            <a:t>Futuros cambios previstos en el puesto. </a:t>
          </a:r>
          <a:endParaRPr lang="es-ES" sz="1800" dirty="0"/>
        </a:p>
      </dgm:t>
    </dgm:pt>
    <dgm:pt modelId="{319A46FB-B0B6-46EF-9773-4D4A56A719EB}" type="parTrans" cxnId="{7EC009A6-BF1B-4564-B3CB-3B58066C7441}">
      <dgm:prSet/>
      <dgm:spPr/>
    </dgm:pt>
    <dgm:pt modelId="{ED30BABC-940A-4690-A5A2-039FC15016EA}" type="sibTrans" cxnId="{7EC009A6-BF1B-4564-B3CB-3B58066C7441}">
      <dgm:prSet/>
      <dgm:spPr/>
    </dgm:pt>
    <dgm:pt modelId="{FCFD8C7B-EF12-410E-B96C-463605502965}">
      <dgm:prSet custT="1"/>
      <dgm:spPr/>
      <dgm:t>
        <a:bodyPr/>
        <a:lstStyle/>
        <a:p>
          <a:r>
            <a:rPr lang="es-ES" sz="1800" dirty="0" smtClean="0"/>
            <a:t>Cualquier otra información de interés. </a:t>
          </a:r>
          <a:endParaRPr lang="es-ES" sz="1800" dirty="0"/>
        </a:p>
      </dgm:t>
    </dgm:pt>
    <dgm:pt modelId="{EAA524A7-E0A0-47FE-ADC0-CEE163D7F556}" type="parTrans" cxnId="{70A3CF31-A23A-4F17-AA17-3B901AFBA755}">
      <dgm:prSet/>
      <dgm:spPr/>
    </dgm:pt>
    <dgm:pt modelId="{7D5EF96D-808A-4220-8A9E-7189E393EFB5}" type="sibTrans" cxnId="{70A3CF31-A23A-4F17-AA17-3B901AFBA755}">
      <dgm:prSet/>
      <dgm:spPr/>
    </dgm:pt>
    <dgm:pt modelId="{74AB01B8-33E8-4B67-BD85-F1DB08CD7DD1}" type="pres">
      <dgm:prSet presAssocID="{F79DA6B8-87E5-4664-B432-A5D769A6B218}" presName="linear" presStyleCnt="0">
        <dgm:presLayoutVars>
          <dgm:animLvl val="lvl"/>
          <dgm:resizeHandles val="exact"/>
        </dgm:presLayoutVars>
      </dgm:prSet>
      <dgm:spPr/>
      <dgm:t>
        <a:bodyPr/>
        <a:lstStyle/>
        <a:p>
          <a:endParaRPr lang="es-ES"/>
        </a:p>
      </dgm:t>
    </dgm:pt>
    <dgm:pt modelId="{25D3BE2D-37D8-41BA-BE50-1BA419B7C05B}" type="pres">
      <dgm:prSet presAssocID="{D1DF71D6-F1DA-41AC-A503-DAF22354DFA4}" presName="parentText" presStyleLbl="node1" presStyleIdx="0" presStyleCnt="1" custScaleY="62934" custLinFactNeighborX="-25521" custLinFactNeighborY="-850">
        <dgm:presLayoutVars>
          <dgm:chMax val="0"/>
          <dgm:bulletEnabled val="1"/>
        </dgm:presLayoutVars>
      </dgm:prSet>
      <dgm:spPr/>
      <dgm:t>
        <a:bodyPr/>
        <a:lstStyle/>
        <a:p>
          <a:endParaRPr lang="es-ES"/>
        </a:p>
      </dgm:t>
    </dgm:pt>
    <dgm:pt modelId="{134442EA-A94A-47C5-A6CD-18FEB1EC7478}" type="pres">
      <dgm:prSet presAssocID="{D1DF71D6-F1DA-41AC-A503-DAF22354DFA4}" presName="childText" presStyleLbl="revTx" presStyleIdx="0" presStyleCnt="1" custAng="0">
        <dgm:presLayoutVars>
          <dgm:bulletEnabled val="1"/>
        </dgm:presLayoutVars>
      </dgm:prSet>
      <dgm:spPr/>
      <dgm:t>
        <a:bodyPr/>
        <a:lstStyle/>
        <a:p>
          <a:endParaRPr lang="es-ES"/>
        </a:p>
      </dgm:t>
    </dgm:pt>
  </dgm:ptLst>
  <dgm:cxnLst>
    <dgm:cxn modelId="{208B92E9-8DA5-4D9E-B981-12D6DDC48DB3}" srcId="{D1DF71D6-F1DA-41AC-A503-DAF22354DFA4}" destId="{EBC779FC-4518-4E22-9103-BDDBE1E4345D}" srcOrd="0" destOrd="0" parTransId="{1BC7EEF5-6F72-4268-877A-C204D35FFE27}" sibTransId="{3C64F177-BF14-45B9-9F31-CB91C2B53A0C}"/>
    <dgm:cxn modelId="{57E3EAB1-A134-4D2E-9D45-942B4BC6940D}" type="presOf" srcId="{CDA4A427-8C9C-4A63-BCD2-F8400203E199}" destId="{134442EA-A94A-47C5-A6CD-18FEB1EC7478}" srcOrd="0" destOrd="2" presId="urn:microsoft.com/office/officeart/2005/8/layout/vList2"/>
    <dgm:cxn modelId="{88709B0B-DC4F-43D1-878F-6F4C3E958908}" srcId="{D1DF71D6-F1DA-41AC-A503-DAF22354DFA4}" destId="{3F40760E-2D27-4497-98E8-3B80AA26ADC7}" srcOrd="6" destOrd="0" parTransId="{35C4DD18-E745-4C28-B9A3-C50777390EED}" sibTransId="{53356262-0A88-47D9-A2A8-8A13A08103A7}"/>
    <dgm:cxn modelId="{C866CCFD-E95F-4122-B5CD-C2EA3B5D0146}" type="presOf" srcId="{A9937ED2-D63B-4BBA-83E4-005D4EA1BB91}" destId="{134442EA-A94A-47C5-A6CD-18FEB1EC7478}" srcOrd="0" destOrd="4" presId="urn:microsoft.com/office/officeart/2005/8/layout/vList2"/>
    <dgm:cxn modelId="{ED42BB5A-4766-4779-A74C-E6FA7AACD663}" type="presOf" srcId="{34C55D9D-0320-4B50-B7A1-8F37BAF555FB}" destId="{134442EA-A94A-47C5-A6CD-18FEB1EC7478}" srcOrd="0" destOrd="3" presId="urn:microsoft.com/office/officeart/2005/8/layout/vList2"/>
    <dgm:cxn modelId="{55155871-3B0F-4B1A-8706-70D2846E180B}" type="presOf" srcId="{01A3211B-DE65-4056-BF31-442A1467D346}" destId="{134442EA-A94A-47C5-A6CD-18FEB1EC7478}" srcOrd="0" destOrd="1" presId="urn:microsoft.com/office/officeart/2005/8/layout/vList2"/>
    <dgm:cxn modelId="{70A3CF31-A23A-4F17-AA17-3B901AFBA755}" srcId="{D1DF71D6-F1DA-41AC-A503-DAF22354DFA4}" destId="{FCFD8C7B-EF12-410E-B96C-463605502965}" srcOrd="8" destOrd="0" parTransId="{EAA524A7-E0A0-47FE-ADC0-CEE163D7F556}" sibTransId="{7D5EF96D-808A-4220-8A9E-7189E393EFB5}"/>
    <dgm:cxn modelId="{9A6B17B3-F17D-44B0-B8D5-20802C6C4D89}" srcId="{D1DF71D6-F1DA-41AC-A503-DAF22354DFA4}" destId="{01A3211B-DE65-4056-BF31-442A1467D346}" srcOrd="1" destOrd="0" parTransId="{B61DF32B-11A2-429D-9E71-05A6E4481BF5}" sibTransId="{E536823E-0248-4FCC-AFEF-D2CFD4A7954B}"/>
    <dgm:cxn modelId="{7EC009A6-BF1B-4564-B3CB-3B58066C7441}" srcId="{D1DF71D6-F1DA-41AC-A503-DAF22354DFA4}" destId="{48F9D24E-2D3B-4820-8C87-CAFA48CAC085}" srcOrd="7" destOrd="0" parTransId="{319A46FB-B0B6-46EF-9773-4D4A56A719EB}" sibTransId="{ED30BABC-940A-4690-A5A2-039FC15016EA}"/>
    <dgm:cxn modelId="{48AAC413-8A7D-408C-8D06-E0004FFA3781}" type="presOf" srcId="{3F40760E-2D27-4497-98E8-3B80AA26ADC7}" destId="{134442EA-A94A-47C5-A6CD-18FEB1EC7478}" srcOrd="0" destOrd="6" presId="urn:microsoft.com/office/officeart/2005/8/layout/vList2"/>
    <dgm:cxn modelId="{951DC6D8-D405-4DFC-B968-34F6118F7D0F}" srcId="{D1DF71D6-F1DA-41AC-A503-DAF22354DFA4}" destId="{34C55D9D-0320-4B50-B7A1-8F37BAF555FB}" srcOrd="3" destOrd="0" parTransId="{8AC05220-8624-4F93-B712-96069C7F2BDF}" sibTransId="{81B5C34F-75BB-4C63-AAD4-66E943046A42}"/>
    <dgm:cxn modelId="{6B34D2BD-84C4-4BFA-B480-FA25FDE10DBB}" srcId="{D1DF71D6-F1DA-41AC-A503-DAF22354DFA4}" destId="{CDA4A427-8C9C-4A63-BCD2-F8400203E199}" srcOrd="2" destOrd="0" parTransId="{BCD85E16-90C4-43C9-8D98-4F4A58BD3C85}" sibTransId="{A30E2801-9CF0-44EC-AEC2-E1ED7A53CE06}"/>
    <dgm:cxn modelId="{F4964F4B-9760-44C8-8C91-A0D394F87241}" type="presOf" srcId="{5138B7FD-F9BE-4FE7-841D-47044554AA01}" destId="{134442EA-A94A-47C5-A6CD-18FEB1EC7478}" srcOrd="0" destOrd="5" presId="urn:microsoft.com/office/officeart/2005/8/layout/vList2"/>
    <dgm:cxn modelId="{766E91BD-1275-4589-9DC0-D6F0A4804820}" type="presOf" srcId="{FCFD8C7B-EF12-410E-B96C-463605502965}" destId="{134442EA-A94A-47C5-A6CD-18FEB1EC7478}" srcOrd="0" destOrd="8" presId="urn:microsoft.com/office/officeart/2005/8/layout/vList2"/>
    <dgm:cxn modelId="{E0CF6EAA-9EF3-4E73-910F-0C2EAB6C25A1}" type="presOf" srcId="{48F9D24E-2D3B-4820-8C87-CAFA48CAC085}" destId="{134442EA-A94A-47C5-A6CD-18FEB1EC7478}" srcOrd="0" destOrd="7" presId="urn:microsoft.com/office/officeart/2005/8/layout/vList2"/>
    <dgm:cxn modelId="{358241D3-2C70-4623-AC8A-22FE0CADD443}" type="presOf" srcId="{F79DA6B8-87E5-4664-B432-A5D769A6B218}" destId="{74AB01B8-33E8-4B67-BD85-F1DB08CD7DD1}" srcOrd="0" destOrd="0" presId="urn:microsoft.com/office/officeart/2005/8/layout/vList2"/>
    <dgm:cxn modelId="{5815C272-6FB2-48F7-A311-5B309D09441B}" type="presOf" srcId="{EBC779FC-4518-4E22-9103-BDDBE1E4345D}" destId="{134442EA-A94A-47C5-A6CD-18FEB1EC7478}" srcOrd="0" destOrd="0" presId="urn:microsoft.com/office/officeart/2005/8/layout/vList2"/>
    <dgm:cxn modelId="{3378F168-8BBD-422D-AA24-4C3CEE1D7139}" srcId="{D1DF71D6-F1DA-41AC-A503-DAF22354DFA4}" destId="{A9937ED2-D63B-4BBA-83E4-005D4EA1BB91}" srcOrd="4" destOrd="0" parTransId="{AB6E8035-4D1F-4688-BC7E-C8FA4F39B3C6}" sibTransId="{B8CF6745-AC00-4B76-BDC7-EC70A5AE8464}"/>
    <dgm:cxn modelId="{70758560-C168-4377-874D-63AD6D1B3B7C}" type="presOf" srcId="{D1DF71D6-F1DA-41AC-A503-DAF22354DFA4}" destId="{25D3BE2D-37D8-41BA-BE50-1BA419B7C05B}" srcOrd="0" destOrd="0" presId="urn:microsoft.com/office/officeart/2005/8/layout/vList2"/>
    <dgm:cxn modelId="{3D7CBD2F-50A2-4F18-B1B3-4D66CF5D95F5}" srcId="{D1DF71D6-F1DA-41AC-A503-DAF22354DFA4}" destId="{5138B7FD-F9BE-4FE7-841D-47044554AA01}" srcOrd="5" destOrd="0" parTransId="{5311A322-65C2-42C6-ADCB-CF3D14FF013B}" sibTransId="{406FADFD-A369-42D8-9282-B5D733A7F587}"/>
    <dgm:cxn modelId="{8071FC53-DC02-4E1B-9DAF-3BC3853A2DAC}" srcId="{F79DA6B8-87E5-4664-B432-A5D769A6B218}" destId="{D1DF71D6-F1DA-41AC-A503-DAF22354DFA4}" srcOrd="0" destOrd="0" parTransId="{2B318E8D-A553-4E24-AE82-705002CD1D50}" sibTransId="{FD3323A9-449F-4503-AF89-4D85DAE7CDCC}"/>
    <dgm:cxn modelId="{EDF0C5B2-9486-4870-99E6-3AD460E170E8}" type="presParOf" srcId="{74AB01B8-33E8-4B67-BD85-F1DB08CD7DD1}" destId="{25D3BE2D-37D8-41BA-BE50-1BA419B7C05B}" srcOrd="0" destOrd="0" presId="urn:microsoft.com/office/officeart/2005/8/layout/vList2"/>
    <dgm:cxn modelId="{FC67FD82-7EBA-4C03-97B3-A5EE6D7D8A12}" type="presParOf" srcId="{74AB01B8-33E8-4B67-BD85-F1DB08CD7DD1}" destId="{134442EA-A94A-47C5-A6CD-18FEB1EC7478}" srcOrd="1"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F79DA6B8-87E5-4664-B432-A5D769A6B218}" type="doc">
      <dgm:prSet loTypeId="urn:microsoft.com/office/officeart/2005/8/layout/orgChart1" loCatId="hierarchy" qsTypeId="urn:microsoft.com/office/officeart/2005/8/quickstyle/simple1" qsCatId="simple" csTypeId="urn:microsoft.com/office/officeart/2005/8/colors/colorful1" csCatId="colorful" phldr="0"/>
      <dgm:spPr/>
      <dgm:t>
        <a:bodyPr/>
        <a:lstStyle/>
        <a:p>
          <a:endParaRPr lang="es-ES"/>
        </a:p>
      </dgm:t>
    </dgm:pt>
    <dgm:pt modelId="{5E5C7454-9296-43A3-9927-C6DBAE5B5F0D}">
      <dgm:prSet phldrT="[Texto]" phldr="1"/>
      <dgm:spPr/>
      <dgm:t>
        <a:bodyPr/>
        <a:lstStyle/>
        <a:p>
          <a:endParaRPr lang="es-ES"/>
        </a:p>
      </dgm:t>
    </dgm:pt>
    <dgm:pt modelId="{A19A87D1-E5A0-4AA9-A84F-6A83A2942FF6}" type="parTrans" cxnId="{13A3A167-2B93-449B-80C3-CAD75D38B789}">
      <dgm:prSet/>
      <dgm:spPr/>
      <dgm:t>
        <a:bodyPr/>
        <a:lstStyle/>
        <a:p>
          <a:endParaRPr lang="es-ES"/>
        </a:p>
      </dgm:t>
    </dgm:pt>
    <dgm:pt modelId="{AF6212B7-AEA4-422D-A715-6D76A7918BE7}" type="sibTrans" cxnId="{13A3A167-2B93-449B-80C3-CAD75D38B789}">
      <dgm:prSet/>
      <dgm:spPr/>
      <dgm:t>
        <a:bodyPr/>
        <a:lstStyle/>
        <a:p>
          <a:endParaRPr lang="es-ES"/>
        </a:p>
      </dgm:t>
    </dgm:pt>
    <dgm:pt modelId="{35297CCB-E168-493C-8841-9A62A8211D02}" type="asst">
      <dgm:prSet phldrT="[Texto]" phldr="1"/>
      <dgm:spPr/>
      <dgm:t>
        <a:bodyPr/>
        <a:lstStyle/>
        <a:p>
          <a:endParaRPr lang="es-ES"/>
        </a:p>
      </dgm:t>
    </dgm:pt>
    <dgm:pt modelId="{D452F3A0-0C10-48BE-863B-920E2CC57EC7}" type="parTrans" cxnId="{76DB9BB8-7818-47EB-BEB5-D533E95DAC7F}">
      <dgm:prSet/>
      <dgm:spPr/>
      <dgm:t>
        <a:bodyPr/>
        <a:lstStyle/>
        <a:p>
          <a:endParaRPr lang="es-ES"/>
        </a:p>
      </dgm:t>
    </dgm:pt>
    <dgm:pt modelId="{B3468397-DD84-43BC-977B-D72505D58341}" type="sibTrans" cxnId="{76DB9BB8-7818-47EB-BEB5-D533E95DAC7F}">
      <dgm:prSet/>
      <dgm:spPr/>
      <dgm:t>
        <a:bodyPr/>
        <a:lstStyle/>
        <a:p>
          <a:endParaRPr lang="es-ES"/>
        </a:p>
      </dgm:t>
    </dgm:pt>
    <dgm:pt modelId="{BCD9A8CF-D758-4988-B0BD-BF835D75E410}">
      <dgm:prSet phldrT="[Texto]" phldr="1"/>
      <dgm:spPr/>
      <dgm:t>
        <a:bodyPr/>
        <a:lstStyle/>
        <a:p>
          <a:endParaRPr lang="es-ES"/>
        </a:p>
      </dgm:t>
    </dgm:pt>
    <dgm:pt modelId="{B9A87BBE-615C-4799-A96E-D7576344F345}" type="parTrans" cxnId="{3C999497-48F7-4D5C-A22D-6CCED2949D65}">
      <dgm:prSet/>
      <dgm:spPr/>
      <dgm:t>
        <a:bodyPr/>
        <a:lstStyle/>
        <a:p>
          <a:endParaRPr lang="es-ES"/>
        </a:p>
      </dgm:t>
    </dgm:pt>
    <dgm:pt modelId="{3F596EB9-F340-40B1-AB3F-1DF9B7C00AE0}" type="sibTrans" cxnId="{3C999497-48F7-4D5C-A22D-6CCED2949D65}">
      <dgm:prSet/>
      <dgm:spPr/>
      <dgm:t>
        <a:bodyPr/>
        <a:lstStyle/>
        <a:p>
          <a:endParaRPr lang="es-ES"/>
        </a:p>
      </dgm:t>
    </dgm:pt>
    <dgm:pt modelId="{365BE960-67C1-4397-A9EB-914C410D3957}">
      <dgm:prSet phldrT="[Texto]" phldr="1"/>
      <dgm:spPr/>
      <dgm:t>
        <a:bodyPr/>
        <a:lstStyle/>
        <a:p>
          <a:endParaRPr lang="es-ES"/>
        </a:p>
      </dgm:t>
    </dgm:pt>
    <dgm:pt modelId="{F4635192-757C-4E9A-A01F-AA44BB9ABC2F}" type="parTrans" cxnId="{5B151E4A-44DF-4963-8F8E-ED39E7358BA1}">
      <dgm:prSet/>
      <dgm:spPr/>
      <dgm:t>
        <a:bodyPr/>
        <a:lstStyle/>
        <a:p>
          <a:endParaRPr lang="es-ES"/>
        </a:p>
      </dgm:t>
    </dgm:pt>
    <dgm:pt modelId="{9ACE009A-F276-4415-A260-684FC11B323F}" type="sibTrans" cxnId="{5B151E4A-44DF-4963-8F8E-ED39E7358BA1}">
      <dgm:prSet/>
      <dgm:spPr/>
      <dgm:t>
        <a:bodyPr/>
        <a:lstStyle/>
        <a:p>
          <a:endParaRPr lang="es-ES"/>
        </a:p>
      </dgm:t>
    </dgm:pt>
    <dgm:pt modelId="{C296957F-C9E9-44AC-9842-6EEECAD13401}">
      <dgm:prSet phldrT="[Texto]" phldr="1"/>
      <dgm:spPr/>
      <dgm:t>
        <a:bodyPr/>
        <a:lstStyle/>
        <a:p>
          <a:endParaRPr lang="es-ES"/>
        </a:p>
      </dgm:t>
    </dgm:pt>
    <dgm:pt modelId="{CF73099B-BF10-4C50-9ACF-CD7FD7DA2D5E}" type="parTrans" cxnId="{9CDB11A0-C801-4DCA-9571-5E18811C5704}">
      <dgm:prSet/>
      <dgm:spPr/>
      <dgm:t>
        <a:bodyPr/>
        <a:lstStyle/>
        <a:p>
          <a:endParaRPr lang="es-ES"/>
        </a:p>
      </dgm:t>
    </dgm:pt>
    <dgm:pt modelId="{E8027B0E-547F-47CF-8921-2B567E3DBCDC}" type="sibTrans" cxnId="{9CDB11A0-C801-4DCA-9571-5E18811C5704}">
      <dgm:prSet/>
      <dgm:spPr/>
      <dgm:t>
        <a:bodyPr/>
        <a:lstStyle/>
        <a:p>
          <a:endParaRPr lang="es-ES"/>
        </a:p>
      </dgm:t>
    </dgm:pt>
    <dgm:pt modelId="{48B4C5B5-C20E-44E0-B7DD-65677B391B50}" type="pres">
      <dgm:prSet presAssocID="{F79DA6B8-87E5-4664-B432-A5D769A6B218}" presName="hierChild1" presStyleCnt="0">
        <dgm:presLayoutVars>
          <dgm:orgChart val="1"/>
          <dgm:chPref val="1"/>
          <dgm:dir/>
          <dgm:animOne val="branch"/>
          <dgm:animLvl val="lvl"/>
          <dgm:resizeHandles/>
        </dgm:presLayoutVars>
      </dgm:prSet>
      <dgm:spPr/>
      <dgm:t>
        <a:bodyPr/>
        <a:lstStyle/>
        <a:p>
          <a:endParaRPr lang="es-ES"/>
        </a:p>
      </dgm:t>
    </dgm:pt>
    <dgm:pt modelId="{3EB359C6-6DD1-4A9D-A5BE-57107F68F466}" type="pres">
      <dgm:prSet presAssocID="{5E5C7454-9296-43A3-9927-C6DBAE5B5F0D}" presName="hierRoot1" presStyleCnt="0">
        <dgm:presLayoutVars>
          <dgm:hierBranch val="init"/>
        </dgm:presLayoutVars>
      </dgm:prSet>
      <dgm:spPr/>
    </dgm:pt>
    <dgm:pt modelId="{75E78C5F-CDA3-40B0-BB00-CAAE99124724}" type="pres">
      <dgm:prSet presAssocID="{5E5C7454-9296-43A3-9927-C6DBAE5B5F0D}" presName="rootComposite1" presStyleCnt="0"/>
      <dgm:spPr/>
    </dgm:pt>
    <dgm:pt modelId="{B20037A9-B5DB-42AE-8F41-B12BEFD4AC72}" type="pres">
      <dgm:prSet presAssocID="{5E5C7454-9296-43A3-9927-C6DBAE5B5F0D}" presName="rootText1" presStyleLbl="node0" presStyleIdx="0" presStyleCnt="1">
        <dgm:presLayoutVars>
          <dgm:chPref val="3"/>
        </dgm:presLayoutVars>
      </dgm:prSet>
      <dgm:spPr/>
      <dgm:t>
        <a:bodyPr/>
        <a:lstStyle/>
        <a:p>
          <a:endParaRPr lang="es-ES"/>
        </a:p>
      </dgm:t>
    </dgm:pt>
    <dgm:pt modelId="{EEFA1C0B-E6B4-42DB-AF21-4AE4CB94A2FA}" type="pres">
      <dgm:prSet presAssocID="{5E5C7454-9296-43A3-9927-C6DBAE5B5F0D}" presName="rootConnector1" presStyleLbl="node1" presStyleIdx="0" presStyleCnt="0"/>
      <dgm:spPr/>
      <dgm:t>
        <a:bodyPr/>
        <a:lstStyle/>
        <a:p>
          <a:endParaRPr lang="es-ES"/>
        </a:p>
      </dgm:t>
    </dgm:pt>
    <dgm:pt modelId="{25925B03-6E26-465D-9221-9F077359C601}" type="pres">
      <dgm:prSet presAssocID="{5E5C7454-9296-43A3-9927-C6DBAE5B5F0D}" presName="hierChild2" presStyleCnt="0"/>
      <dgm:spPr/>
    </dgm:pt>
    <dgm:pt modelId="{6ACFCDAD-9A9B-43FA-92F1-CFCFF4C999AE}" type="pres">
      <dgm:prSet presAssocID="{B9A87BBE-615C-4799-A96E-D7576344F345}" presName="Name37" presStyleLbl="parChTrans1D2" presStyleIdx="0" presStyleCnt="4"/>
      <dgm:spPr/>
      <dgm:t>
        <a:bodyPr/>
        <a:lstStyle/>
        <a:p>
          <a:endParaRPr lang="es-ES"/>
        </a:p>
      </dgm:t>
    </dgm:pt>
    <dgm:pt modelId="{2AC89171-180A-4991-AE55-908650416543}" type="pres">
      <dgm:prSet presAssocID="{BCD9A8CF-D758-4988-B0BD-BF835D75E410}" presName="hierRoot2" presStyleCnt="0">
        <dgm:presLayoutVars>
          <dgm:hierBranch val="init"/>
        </dgm:presLayoutVars>
      </dgm:prSet>
      <dgm:spPr/>
    </dgm:pt>
    <dgm:pt modelId="{F3028CC2-FFF5-4C6A-9785-961E692E5DF9}" type="pres">
      <dgm:prSet presAssocID="{BCD9A8CF-D758-4988-B0BD-BF835D75E410}" presName="rootComposite" presStyleCnt="0"/>
      <dgm:spPr/>
    </dgm:pt>
    <dgm:pt modelId="{F4AF3861-621B-4FAB-B073-CB31F108A8BC}" type="pres">
      <dgm:prSet presAssocID="{BCD9A8CF-D758-4988-B0BD-BF835D75E410}" presName="rootText" presStyleLbl="node2" presStyleIdx="0" presStyleCnt="3">
        <dgm:presLayoutVars>
          <dgm:chPref val="3"/>
        </dgm:presLayoutVars>
      </dgm:prSet>
      <dgm:spPr/>
      <dgm:t>
        <a:bodyPr/>
        <a:lstStyle/>
        <a:p>
          <a:endParaRPr lang="es-ES"/>
        </a:p>
      </dgm:t>
    </dgm:pt>
    <dgm:pt modelId="{D218E36D-6B1E-4942-BA2B-DFE1D15C88DE}" type="pres">
      <dgm:prSet presAssocID="{BCD9A8CF-D758-4988-B0BD-BF835D75E410}" presName="rootConnector" presStyleLbl="node2" presStyleIdx="0" presStyleCnt="3"/>
      <dgm:spPr/>
      <dgm:t>
        <a:bodyPr/>
        <a:lstStyle/>
        <a:p>
          <a:endParaRPr lang="es-ES"/>
        </a:p>
      </dgm:t>
    </dgm:pt>
    <dgm:pt modelId="{D9071AA9-89EB-43D9-8D6D-EE64D5813397}" type="pres">
      <dgm:prSet presAssocID="{BCD9A8CF-D758-4988-B0BD-BF835D75E410}" presName="hierChild4" presStyleCnt="0"/>
      <dgm:spPr/>
    </dgm:pt>
    <dgm:pt modelId="{2019DE9F-AD19-40C4-8ACD-0275B70B186E}" type="pres">
      <dgm:prSet presAssocID="{BCD9A8CF-D758-4988-B0BD-BF835D75E410}" presName="hierChild5" presStyleCnt="0"/>
      <dgm:spPr/>
    </dgm:pt>
    <dgm:pt modelId="{9F51401E-83D0-48C7-ABA5-E77A63E9C4A7}" type="pres">
      <dgm:prSet presAssocID="{F4635192-757C-4E9A-A01F-AA44BB9ABC2F}" presName="Name37" presStyleLbl="parChTrans1D2" presStyleIdx="1" presStyleCnt="4"/>
      <dgm:spPr/>
      <dgm:t>
        <a:bodyPr/>
        <a:lstStyle/>
        <a:p>
          <a:endParaRPr lang="es-ES"/>
        </a:p>
      </dgm:t>
    </dgm:pt>
    <dgm:pt modelId="{87C12808-1B89-4B14-9E58-D8977DA7DEF7}" type="pres">
      <dgm:prSet presAssocID="{365BE960-67C1-4397-A9EB-914C410D3957}" presName="hierRoot2" presStyleCnt="0">
        <dgm:presLayoutVars>
          <dgm:hierBranch val="init"/>
        </dgm:presLayoutVars>
      </dgm:prSet>
      <dgm:spPr/>
    </dgm:pt>
    <dgm:pt modelId="{45F07CD8-ED98-480B-836C-FE9E7D4ACAE7}" type="pres">
      <dgm:prSet presAssocID="{365BE960-67C1-4397-A9EB-914C410D3957}" presName="rootComposite" presStyleCnt="0"/>
      <dgm:spPr/>
    </dgm:pt>
    <dgm:pt modelId="{F3B2CCFB-2846-4978-815C-F3DFBFEC1C98}" type="pres">
      <dgm:prSet presAssocID="{365BE960-67C1-4397-A9EB-914C410D3957}" presName="rootText" presStyleLbl="node2" presStyleIdx="1" presStyleCnt="3">
        <dgm:presLayoutVars>
          <dgm:chPref val="3"/>
        </dgm:presLayoutVars>
      </dgm:prSet>
      <dgm:spPr/>
      <dgm:t>
        <a:bodyPr/>
        <a:lstStyle/>
        <a:p>
          <a:endParaRPr lang="es-ES"/>
        </a:p>
      </dgm:t>
    </dgm:pt>
    <dgm:pt modelId="{91CDA053-468B-477F-A207-415876036AAB}" type="pres">
      <dgm:prSet presAssocID="{365BE960-67C1-4397-A9EB-914C410D3957}" presName="rootConnector" presStyleLbl="node2" presStyleIdx="1" presStyleCnt="3"/>
      <dgm:spPr/>
      <dgm:t>
        <a:bodyPr/>
        <a:lstStyle/>
        <a:p>
          <a:endParaRPr lang="es-ES"/>
        </a:p>
      </dgm:t>
    </dgm:pt>
    <dgm:pt modelId="{8783D27C-16E5-4A6F-A222-7DED551B400D}" type="pres">
      <dgm:prSet presAssocID="{365BE960-67C1-4397-A9EB-914C410D3957}" presName="hierChild4" presStyleCnt="0"/>
      <dgm:spPr/>
    </dgm:pt>
    <dgm:pt modelId="{7EA65E49-3F14-44AE-8C67-8768690B87EC}" type="pres">
      <dgm:prSet presAssocID="{365BE960-67C1-4397-A9EB-914C410D3957}" presName="hierChild5" presStyleCnt="0"/>
      <dgm:spPr/>
    </dgm:pt>
    <dgm:pt modelId="{2C4F5FBA-2050-4DA8-AA5A-B1707F60EF61}" type="pres">
      <dgm:prSet presAssocID="{CF73099B-BF10-4C50-9ACF-CD7FD7DA2D5E}" presName="Name37" presStyleLbl="parChTrans1D2" presStyleIdx="2" presStyleCnt="4"/>
      <dgm:spPr/>
      <dgm:t>
        <a:bodyPr/>
        <a:lstStyle/>
        <a:p>
          <a:endParaRPr lang="es-ES"/>
        </a:p>
      </dgm:t>
    </dgm:pt>
    <dgm:pt modelId="{BBDDCD6F-6F18-4C7E-810D-08BABD46D326}" type="pres">
      <dgm:prSet presAssocID="{C296957F-C9E9-44AC-9842-6EEECAD13401}" presName="hierRoot2" presStyleCnt="0">
        <dgm:presLayoutVars>
          <dgm:hierBranch val="init"/>
        </dgm:presLayoutVars>
      </dgm:prSet>
      <dgm:spPr/>
    </dgm:pt>
    <dgm:pt modelId="{E7493D09-67C3-42A7-B271-2874B0531C25}" type="pres">
      <dgm:prSet presAssocID="{C296957F-C9E9-44AC-9842-6EEECAD13401}" presName="rootComposite" presStyleCnt="0"/>
      <dgm:spPr/>
    </dgm:pt>
    <dgm:pt modelId="{DE353E40-2DE6-4CB5-8028-754D672B7996}" type="pres">
      <dgm:prSet presAssocID="{C296957F-C9E9-44AC-9842-6EEECAD13401}" presName="rootText" presStyleLbl="node2" presStyleIdx="2" presStyleCnt="3">
        <dgm:presLayoutVars>
          <dgm:chPref val="3"/>
        </dgm:presLayoutVars>
      </dgm:prSet>
      <dgm:spPr/>
      <dgm:t>
        <a:bodyPr/>
        <a:lstStyle/>
        <a:p>
          <a:endParaRPr lang="es-ES"/>
        </a:p>
      </dgm:t>
    </dgm:pt>
    <dgm:pt modelId="{4E3AFB43-5F58-4B83-9C7E-46FEA33FBF05}" type="pres">
      <dgm:prSet presAssocID="{C296957F-C9E9-44AC-9842-6EEECAD13401}" presName="rootConnector" presStyleLbl="node2" presStyleIdx="2" presStyleCnt="3"/>
      <dgm:spPr/>
      <dgm:t>
        <a:bodyPr/>
        <a:lstStyle/>
        <a:p>
          <a:endParaRPr lang="es-ES"/>
        </a:p>
      </dgm:t>
    </dgm:pt>
    <dgm:pt modelId="{7F74ED2D-D131-4580-9B42-35C570C272A7}" type="pres">
      <dgm:prSet presAssocID="{C296957F-C9E9-44AC-9842-6EEECAD13401}" presName="hierChild4" presStyleCnt="0"/>
      <dgm:spPr/>
    </dgm:pt>
    <dgm:pt modelId="{128A4D51-7726-4B21-B6E9-F59D48399C42}" type="pres">
      <dgm:prSet presAssocID="{C296957F-C9E9-44AC-9842-6EEECAD13401}" presName="hierChild5" presStyleCnt="0"/>
      <dgm:spPr/>
    </dgm:pt>
    <dgm:pt modelId="{1BDE8152-6FC1-4AB9-A7AC-162CDC138DBC}" type="pres">
      <dgm:prSet presAssocID="{5E5C7454-9296-43A3-9927-C6DBAE5B5F0D}" presName="hierChild3" presStyleCnt="0"/>
      <dgm:spPr/>
    </dgm:pt>
    <dgm:pt modelId="{EE9819AB-D56B-486B-9F4C-76AA5395993E}" type="pres">
      <dgm:prSet presAssocID="{D452F3A0-0C10-48BE-863B-920E2CC57EC7}" presName="Name111" presStyleLbl="parChTrans1D2" presStyleIdx="3" presStyleCnt="4"/>
      <dgm:spPr/>
      <dgm:t>
        <a:bodyPr/>
        <a:lstStyle/>
        <a:p>
          <a:endParaRPr lang="es-ES"/>
        </a:p>
      </dgm:t>
    </dgm:pt>
    <dgm:pt modelId="{87574EDA-E6AF-471A-9079-7EE671CA4719}" type="pres">
      <dgm:prSet presAssocID="{35297CCB-E168-493C-8841-9A62A8211D02}" presName="hierRoot3" presStyleCnt="0">
        <dgm:presLayoutVars>
          <dgm:hierBranch val="init"/>
        </dgm:presLayoutVars>
      </dgm:prSet>
      <dgm:spPr/>
    </dgm:pt>
    <dgm:pt modelId="{3B1C2BEE-C226-4D52-A77B-683F3A4C53A8}" type="pres">
      <dgm:prSet presAssocID="{35297CCB-E168-493C-8841-9A62A8211D02}" presName="rootComposite3" presStyleCnt="0"/>
      <dgm:spPr/>
    </dgm:pt>
    <dgm:pt modelId="{663A20C2-1D82-4FBC-9DA6-66262DC5DEDB}" type="pres">
      <dgm:prSet presAssocID="{35297CCB-E168-493C-8841-9A62A8211D02}" presName="rootText3" presStyleLbl="asst1" presStyleIdx="0" presStyleCnt="1">
        <dgm:presLayoutVars>
          <dgm:chPref val="3"/>
        </dgm:presLayoutVars>
      </dgm:prSet>
      <dgm:spPr/>
      <dgm:t>
        <a:bodyPr/>
        <a:lstStyle/>
        <a:p>
          <a:endParaRPr lang="es-ES"/>
        </a:p>
      </dgm:t>
    </dgm:pt>
    <dgm:pt modelId="{7980D535-49A8-4F41-8C00-1CC29FA49E0C}" type="pres">
      <dgm:prSet presAssocID="{35297CCB-E168-493C-8841-9A62A8211D02}" presName="rootConnector3" presStyleLbl="asst1" presStyleIdx="0" presStyleCnt="1"/>
      <dgm:spPr/>
      <dgm:t>
        <a:bodyPr/>
        <a:lstStyle/>
        <a:p>
          <a:endParaRPr lang="es-ES"/>
        </a:p>
      </dgm:t>
    </dgm:pt>
    <dgm:pt modelId="{B7145FE3-1E9B-4C87-9F6C-E0CC697AC5BF}" type="pres">
      <dgm:prSet presAssocID="{35297CCB-E168-493C-8841-9A62A8211D02}" presName="hierChild6" presStyleCnt="0"/>
      <dgm:spPr/>
    </dgm:pt>
    <dgm:pt modelId="{1397DE12-FF28-4AB8-9D87-DB92ACA8F4C7}" type="pres">
      <dgm:prSet presAssocID="{35297CCB-E168-493C-8841-9A62A8211D02}" presName="hierChild7" presStyleCnt="0"/>
      <dgm:spPr/>
    </dgm:pt>
  </dgm:ptLst>
  <dgm:cxnLst>
    <dgm:cxn modelId="{52FDB1BC-2BA4-473E-BCDF-9D73193A7B21}" type="presOf" srcId="{B9A87BBE-615C-4799-A96E-D7576344F345}" destId="{6ACFCDAD-9A9B-43FA-92F1-CFCFF4C999AE}" srcOrd="0" destOrd="0" presId="urn:microsoft.com/office/officeart/2005/8/layout/orgChart1"/>
    <dgm:cxn modelId="{0AD3E39F-8461-4AF7-A63F-E2066F182395}" type="presOf" srcId="{D452F3A0-0C10-48BE-863B-920E2CC57EC7}" destId="{EE9819AB-D56B-486B-9F4C-76AA5395993E}" srcOrd="0" destOrd="0" presId="urn:microsoft.com/office/officeart/2005/8/layout/orgChart1"/>
    <dgm:cxn modelId="{F6A0C089-9619-4C32-ACE4-F4377E35F828}" type="presOf" srcId="{C296957F-C9E9-44AC-9842-6EEECAD13401}" destId="{4E3AFB43-5F58-4B83-9C7E-46FEA33FBF05}" srcOrd="1" destOrd="0" presId="urn:microsoft.com/office/officeart/2005/8/layout/orgChart1"/>
    <dgm:cxn modelId="{19CFA119-23C5-4647-ADBA-304DF611647E}" type="presOf" srcId="{F79DA6B8-87E5-4664-B432-A5D769A6B218}" destId="{48B4C5B5-C20E-44E0-B7DD-65677B391B50}" srcOrd="0" destOrd="0" presId="urn:microsoft.com/office/officeart/2005/8/layout/orgChart1"/>
    <dgm:cxn modelId="{73F437BE-30E2-4A6F-B881-3A1B92C54230}" type="presOf" srcId="{BCD9A8CF-D758-4988-B0BD-BF835D75E410}" destId="{F4AF3861-621B-4FAB-B073-CB31F108A8BC}" srcOrd="0" destOrd="0" presId="urn:microsoft.com/office/officeart/2005/8/layout/orgChart1"/>
    <dgm:cxn modelId="{76DB9BB8-7818-47EB-BEB5-D533E95DAC7F}" srcId="{5E5C7454-9296-43A3-9927-C6DBAE5B5F0D}" destId="{35297CCB-E168-493C-8841-9A62A8211D02}" srcOrd="0" destOrd="0" parTransId="{D452F3A0-0C10-48BE-863B-920E2CC57EC7}" sibTransId="{B3468397-DD84-43BC-977B-D72505D58341}"/>
    <dgm:cxn modelId="{6DFAE035-E048-4310-8631-39EBF33A3963}" type="presOf" srcId="{BCD9A8CF-D758-4988-B0BD-BF835D75E410}" destId="{D218E36D-6B1E-4942-BA2B-DFE1D15C88DE}" srcOrd="1" destOrd="0" presId="urn:microsoft.com/office/officeart/2005/8/layout/orgChart1"/>
    <dgm:cxn modelId="{B5F34FE2-71C1-436F-AE7C-0314610112FD}" type="presOf" srcId="{F4635192-757C-4E9A-A01F-AA44BB9ABC2F}" destId="{9F51401E-83D0-48C7-ABA5-E77A63E9C4A7}" srcOrd="0" destOrd="0" presId="urn:microsoft.com/office/officeart/2005/8/layout/orgChart1"/>
    <dgm:cxn modelId="{9F375894-854A-4BF6-BF37-DE0B8B80F375}" type="presOf" srcId="{5E5C7454-9296-43A3-9927-C6DBAE5B5F0D}" destId="{EEFA1C0B-E6B4-42DB-AF21-4AE4CB94A2FA}" srcOrd="1" destOrd="0" presId="urn:microsoft.com/office/officeart/2005/8/layout/orgChart1"/>
    <dgm:cxn modelId="{4F3DC167-3A33-4357-BD75-8AC302530F59}" type="presOf" srcId="{5E5C7454-9296-43A3-9927-C6DBAE5B5F0D}" destId="{B20037A9-B5DB-42AE-8F41-B12BEFD4AC72}" srcOrd="0" destOrd="0" presId="urn:microsoft.com/office/officeart/2005/8/layout/orgChart1"/>
    <dgm:cxn modelId="{3C999497-48F7-4D5C-A22D-6CCED2949D65}" srcId="{5E5C7454-9296-43A3-9927-C6DBAE5B5F0D}" destId="{BCD9A8CF-D758-4988-B0BD-BF835D75E410}" srcOrd="1" destOrd="0" parTransId="{B9A87BBE-615C-4799-A96E-D7576344F345}" sibTransId="{3F596EB9-F340-40B1-AB3F-1DF9B7C00AE0}"/>
    <dgm:cxn modelId="{2F2DCEA9-42A3-460F-894D-DF861D3B686A}" type="presOf" srcId="{35297CCB-E168-493C-8841-9A62A8211D02}" destId="{7980D535-49A8-4F41-8C00-1CC29FA49E0C}" srcOrd="1" destOrd="0" presId="urn:microsoft.com/office/officeart/2005/8/layout/orgChart1"/>
    <dgm:cxn modelId="{13A3A167-2B93-449B-80C3-CAD75D38B789}" srcId="{F79DA6B8-87E5-4664-B432-A5D769A6B218}" destId="{5E5C7454-9296-43A3-9927-C6DBAE5B5F0D}" srcOrd="0" destOrd="0" parTransId="{A19A87D1-E5A0-4AA9-A84F-6A83A2942FF6}" sibTransId="{AF6212B7-AEA4-422D-A715-6D76A7918BE7}"/>
    <dgm:cxn modelId="{9CDB11A0-C801-4DCA-9571-5E18811C5704}" srcId="{5E5C7454-9296-43A3-9927-C6DBAE5B5F0D}" destId="{C296957F-C9E9-44AC-9842-6EEECAD13401}" srcOrd="3" destOrd="0" parTransId="{CF73099B-BF10-4C50-9ACF-CD7FD7DA2D5E}" sibTransId="{E8027B0E-547F-47CF-8921-2B567E3DBCDC}"/>
    <dgm:cxn modelId="{0748888D-0500-4FC9-93DD-499669F76793}" type="presOf" srcId="{CF73099B-BF10-4C50-9ACF-CD7FD7DA2D5E}" destId="{2C4F5FBA-2050-4DA8-AA5A-B1707F60EF61}" srcOrd="0" destOrd="0" presId="urn:microsoft.com/office/officeart/2005/8/layout/orgChart1"/>
    <dgm:cxn modelId="{5B151E4A-44DF-4963-8F8E-ED39E7358BA1}" srcId="{5E5C7454-9296-43A3-9927-C6DBAE5B5F0D}" destId="{365BE960-67C1-4397-A9EB-914C410D3957}" srcOrd="2" destOrd="0" parTransId="{F4635192-757C-4E9A-A01F-AA44BB9ABC2F}" sibTransId="{9ACE009A-F276-4415-A260-684FC11B323F}"/>
    <dgm:cxn modelId="{FB386578-50BB-4BAB-83B7-5BE3737C25B7}" type="presOf" srcId="{35297CCB-E168-493C-8841-9A62A8211D02}" destId="{663A20C2-1D82-4FBC-9DA6-66262DC5DEDB}" srcOrd="0" destOrd="0" presId="urn:microsoft.com/office/officeart/2005/8/layout/orgChart1"/>
    <dgm:cxn modelId="{5D17FCFF-479A-4DBC-97B2-75AA1CDEC793}" type="presOf" srcId="{365BE960-67C1-4397-A9EB-914C410D3957}" destId="{F3B2CCFB-2846-4978-815C-F3DFBFEC1C98}" srcOrd="0" destOrd="0" presId="urn:microsoft.com/office/officeart/2005/8/layout/orgChart1"/>
    <dgm:cxn modelId="{4B1D9F72-1EE7-4092-BF7A-A8C091B3ABC9}" type="presOf" srcId="{365BE960-67C1-4397-A9EB-914C410D3957}" destId="{91CDA053-468B-477F-A207-415876036AAB}" srcOrd="1" destOrd="0" presId="urn:microsoft.com/office/officeart/2005/8/layout/orgChart1"/>
    <dgm:cxn modelId="{0E84B03F-CD1A-4BF8-A4DE-78C5F8DA0B10}" type="presOf" srcId="{C296957F-C9E9-44AC-9842-6EEECAD13401}" destId="{DE353E40-2DE6-4CB5-8028-754D672B7996}" srcOrd="0" destOrd="0" presId="urn:microsoft.com/office/officeart/2005/8/layout/orgChart1"/>
    <dgm:cxn modelId="{C08367E9-4823-48FF-A26D-B5082054B7C2}" type="presParOf" srcId="{48B4C5B5-C20E-44E0-B7DD-65677B391B50}" destId="{3EB359C6-6DD1-4A9D-A5BE-57107F68F466}" srcOrd="0" destOrd="0" presId="urn:microsoft.com/office/officeart/2005/8/layout/orgChart1"/>
    <dgm:cxn modelId="{C8F86343-9656-4E92-B3C6-31C22173D0CF}" type="presParOf" srcId="{3EB359C6-6DD1-4A9D-A5BE-57107F68F466}" destId="{75E78C5F-CDA3-40B0-BB00-CAAE99124724}" srcOrd="0" destOrd="0" presId="urn:microsoft.com/office/officeart/2005/8/layout/orgChart1"/>
    <dgm:cxn modelId="{F57AF223-2B44-4374-B3D4-9C1D93F44641}" type="presParOf" srcId="{75E78C5F-CDA3-40B0-BB00-CAAE99124724}" destId="{B20037A9-B5DB-42AE-8F41-B12BEFD4AC72}" srcOrd="0" destOrd="0" presId="urn:microsoft.com/office/officeart/2005/8/layout/orgChart1"/>
    <dgm:cxn modelId="{27289A62-767E-4A17-AE15-378DE2A07C05}" type="presParOf" srcId="{75E78C5F-CDA3-40B0-BB00-CAAE99124724}" destId="{EEFA1C0B-E6B4-42DB-AF21-4AE4CB94A2FA}" srcOrd="1" destOrd="0" presId="urn:microsoft.com/office/officeart/2005/8/layout/orgChart1"/>
    <dgm:cxn modelId="{4D9AC53B-F799-4520-9C6D-7E738E8B736D}" type="presParOf" srcId="{3EB359C6-6DD1-4A9D-A5BE-57107F68F466}" destId="{25925B03-6E26-465D-9221-9F077359C601}" srcOrd="1" destOrd="0" presId="urn:microsoft.com/office/officeart/2005/8/layout/orgChart1"/>
    <dgm:cxn modelId="{4342EF49-1C8D-42B4-A82C-360EB97899DC}" type="presParOf" srcId="{25925B03-6E26-465D-9221-9F077359C601}" destId="{6ACFCDAD-9A9B-43FA-92F1-CFCFF4C999AE}" srcOrd="0" destOrd="0" presId="urn:microsoft.com/office/officeart/2005/8/layout/orgChart1"/>
    <dgm:cxn modelId="{30C9AA73-3914-45B4-BEF3-76090289C0E6}" type="presParOf" srcId="{25925B03-6E26-465D-9221-9F077359C601}" destId="{2AC89171-180A-4991-AE55-908650416543}" srcOrd="1" destOrd="0" presId="urn:microsoft.com/office/officeart/2005/8/layout/orgChart1"/>
    <dgm:cxn modelId="{6FF7CF50-4955-40B2-88AE-0BFCC4A6D780}" type="presParOf" srcId="{2AC89171-180A-4991-AE55-908650416543}" destId="{F3028CC2-FFF5-4C6A-9785-961E692E5DF9}" srcOrd="0" destOrd="0" presId="urn:microsoft.com/office/officeart/2005/8/layout/orgChart1"/>
    <dgm:cxn modelId="{1BB8FD62-4D44-464C-9F57-2025BBB74946}" type="presParOf" srcId="{F3028CC2-FFF5-4C6A-9785-961E692E5DF9}" destId="{F4AF3861-621B-4FAB-B073-CB31F108A8BC}" srcOrd="0" destOrd="0" presId="urn:microsoft.com/office/officeart/2005/8/layout/orgChart1"/>
    <dgm:cxn modelId="{E74DD75C-6798-4B2B-835F-67342647C169}" type="presParOf" srcId="{F3028CC2-FFF5-4C6A-9785-961E692E5DF9}" destId="{D218E36D-6B1E-4942-BA2B-DFE1D15C88DE}" srcOrd="1" destOrd="0" presId="urn:microsoft.com/office/officeart/2005/8/layout/orgChart1"/>
    <dgm:cxn modelId="{EB812BDF-5ED6-4E1A-8B16-5DA785D4E088}" type="presParOf" srcId="{2AC89171-180A-4991-AE55-908650416543}" destId="{D9071AA9-89EB-43D9-8D6D-EE64D5813397}" srcOrd="1" destOrd="0" presId="urn:microsoft.com/office/officeart/2005/8/layout/orgChart1"/>
    <dgm:cxn modelId="{4DBFA883-180E-4E0C-B21C-7126F8DF1B8C}" type="presParOf" srcId="{2AC89171-180A-4991-AE55-908650416543}" destId="{2019DE9F-AD19-40C4-8ACD-0275B70B186E}" srcOrd="2" destOrd="0" presId="urn:microsoft.com/office/officeart/2005/8/layout/orgChart1"/>
    <dgm:cxn modelId="{43D897E2-D7E8-4C82-A539-8111B692FEA9}" type="presParOf" srcId="{25925B03-6E26-465D-9221-9F077359C601}" destId="{9F51401E-83D0-48C7-ABA5-E77A63E9C4A7}" srcOrd="2" destOrd="0" presId="urn:microsoft.com/office/officeart/2005/8/layout/orgChart1"/>
    <dgm:cxn modelId="{0770BA86-D049-464A-81C3-3FBE054C11FA}" type="presParOf" srcId="{25925B03-6E26-465D-9221-9F077359C601}" destId="{87C12808-1B89-4B14-9E58-D8977DA7DEF7}" srcOrd="3" destOrd="0" presId="urn:microsoft.com/office/officeart/2005/8/layout/orgChart1"/>
    <dgm:cxn modelId="{5929A4CA-9155-4B1C-BA77-0DB95DE6B4DA}" type="presParOf" srcId="{87C12808-1B89-4B14-9E58-D8977DA7DEF7}" destId="{45F07CD8-ED98-480B-836C-FE9E7D4ACAE7}" srcOrd="0" destOrd="0" presId="urn:microsoft.com/office/officeart/2005/8/layout/orgChart1"/>
    <dgm:cxn modelId="{55F40512-7753-4197-9C29-5D7FCD00750E}" type="presParOf" srcId="{45F07CD8-ED98-480B-836C-FE9E7D4ACAE7}" destId="{F3B2CCFB-2846-4978-815C-F3DFBFEC1C98}" srcOrd="0" destOrd="0" presId="urn:microsoft.com/office/officeart/2005/8/layout/orgChart1"/>
    <dgm:cxn modelId="{FDF786FF-17AC-466E-B15B-5E838E8E233C}" type="presParOf" srcId="{45F07CD8-ED98-480B-836C-FE9E7D4ACAE7}" destId="{91CDA053-468B-477F-A207-415876036AAB}" srcOrd="1" destOrd="0" presId="urn:microsoft.com/office/officeart/2005/8/layout/orgChart1"/>
    <dgm:cxn modelId="{C2E32315-DE1E-426E-BE8D-7216294CA508}" type="presParOf" srcId="{87C12808-1B89-4B14-9E58-D8977DA7DEF7}" destId="{8783D27C-16E5-4A6F-A222-7DED551B400D}" srcOrd="1" destOrd="0" presId="urn:microsoft.com/office/officeart/2005/8/layout/orgChart1"/>
    <dgm:cxn modelId="{3B4C9447-A217-409D-90B6-133896CAB30D}" type="presParOf" srcId="{87C12808-1B89-4B14-9E58-D8977DA7DEF7}" destId="{7EA65E49-3F14-44AE-8C67-8768690B87EC}" srcOrd="2" destOrd="0" presId="urn:microsoft.com/office/officeart/2005/8/layout/orgChart1"/>
    <dgm:cxn modelId="{1C981E36-584D-4719-9E2B-3E09DAB13C17}" type="presParOf" srcId="{25925B03-6E26-465D-9221-9F077359C601}" destId="{2C4F5FBA-2050-4DA8-AA5A-B1707F60EF61}" srcOrd="4" destOrd="0" presId="urn:microsoft.com/office/officeart/2005/8/layout/orgChart1"/>
    <dgm:cxn modelId="{6B53B30C-2861-4DC3-842A-D6C62C3AC3CC}" type="presParOf" srcId="{25925B03-6E26-465D-9221-9F077359C601}" destId="{BBDDCD6F-6F18-4C7E-810D-08BABD46D326}" srcOrd="5" destOrd="0" presId="urn:microsoft.com/office/officeart/2005/8/layout/orgChart1"/>
    <dgm:cxn modelId="{C598EFD5-0709-4C80-99F7-B6D3A4DDE926}" type="presParOf" srcId="{BBDDCD6F-6F18-4C7E-810D-08BABD46D326}" destId="{E7493D09-67C3-42A7-B271-2874B0531C25}" srcOrd="0" destOrd="0" presId="urn:microsoft.com/office/officeart/2005/8/layout/orgChart1"/>
    <dgm:cxn modelId="{6148F269-5AF1-4969-A068-E460434FF349}" type="presParOf" srcId="{E7493D09-67C3-42A7-B271-2874B0531C25}" destId="{DE353E40-2DE6-4CB5-8028-754D672B7996}" srcOrd="0" destOrd="0" presId="urn:microsoft.com/office/officeart/2005/8/layout/orgChart1"/>
    <dgm:cxn modelId="{AA5A9A51-78F0-4C3C-9094-2F8C95A7DB04}" type="presParOf" srcId="{E7493D09-67C3-42A7-B271-2874B0531C25}" destId="{4E3AFB43-5F58-4B83-9C7E-46FEA33FBF05}" srcOrd="1" destOrd="0" presId="urn:microsoft.com/office/officeart/2005/8/layout/orgChart1"/>
    <dgm:cxn modelId="{5FDB6519-CCC3-4508-B8D2-D66D0987DF39}" type="presParOf" srcId="{BBDDCD6F-6F18-4C7E-810D-08BABD46D326}" destId="{7F74ED2D-D131-4580-9B42-35C570C272A7}" srcOrd="1" destOrd="0" presId="urn:microsoft.com/office/officeart/2005/8/layout/orgChart1"/>
    <dgm:cxn modelId="{2AF20F09-39F3-4272-991E-88DE13AE2CB6}" type="presParOf" srcId="{BBDDCD6F-6F18-4C7E-810D-08BABD46D326}" destId="{128A4D51-7726-4B21-B6E9-F59D48399C42}" srcOrd="2" destOrd="0" presId="urn:microsoft.com/office/officeart/2005/8/layout/orgChart1"/>
    <dgm:cxn modelId="{8B2BA8F3-A924-423B-A080-1F8213322E6D}" type="presParOf" srcId="{3EB359C6-6DD1-4A9D-A5BE-57107F68F466}" destId="{1BDE8152-6FC1-4AB9-A7AC-162CDC138DBC}" srcOrd="2" destOrd="0" presId="urn:microsoft.com/office/officeart/2005/8/layout/orgChart1"/>
    <dgm:cxn modelId="{05A288F6-787B-487E-B5C7-B461BF0D5067}" type="presParOf" srcId="{1BDE8152-6FC1-4AB9-A7AC-162CDC138DBC}" destId="{EE9819AB-D56B-486B-9F4C-76AA5395993E}" srcOrd="0" destOrd="0" presId="urn:microsoft.com/office/officeart/2005/8/layout/orgChart1"/>
    <dgm:cxn modelId="{3C89D1C6-98DD-4B3F-8724-F1894BB21862}" type="presParOf" srcId="{1BDE8152-6FC1-4AB9-A7AC-162CDC138DBC}" destId="{87574EDA-E6AF-471A-9079-7EE671CA4719}" srcOrd="1" destOrd="0" presId="urn:microsoft.com/office/officeart/2005/8/layout/orgChart1"/>
    <dgm:cxn modelId="{551CA884-55AE-4689-8F88-D16B9A73513F}" type="presParOf" srcId="{87574EDA-E6AF-471A-9079-7EE671CA4719}" destId="{3B1C2BEE-C226-4D52-A77B-683F3A4C53A8}" srcOrd="0" destOrd="0" presId="urn:microsoft.com/office/officeart/2005/8/layout/orgChart1"/>
    <dgm:cxn modelId="{C1FDBA43-8529-4021-9D70-0A773861B980}" type="presParOf" srcId="{3B1C2BEE-C226-4D52-A77B-683F3A4C53A8}" destId="{663A20C2-1D82-4FBC-9DA6-66262DC5DEDB}" srcOrd="0" destOrd="0" presId="urn:microsoft.com/office/officeart/2005/8/layout/orgChart1"/>
    <dgm:cxn modelId="{25FDDE41-740C-4942-988D-D915D23F008F}" type="presParOf" srcId="{3B1C2BEE-C226-4D52-A77B-683F3A4C53A8}" destId="{7980D535-49A8-4F41-8C00-1CC29FA49E0C}" srcOrd="1" destOrd="0" presId="urn:microsoft.com/office/officeart/2005/8/layout/orgChart1"/>
    <dgm:cxn modelId="{E5668F4C-D349-4597-95DE-310D1AB566C6}" type="presParOf" srcId="{87574EDA-E6AF-471A-9079-7EE671CA4719}" destId="{B7145FE3-1E9B-4C87-9F6C-E0CC697AC5BF}" srcOrd="1" destOrd="0" presId="urn:microsoft.com/office/officeart/2005/8/layout/orgChart1"/>
    <dgm:cxn modelId="{537FB335-1602-401F-8439-149C93CBB1FF}" type="presParOf" srcId="{87574EDA-E6AF-471A-9079-7EE671CA4719}" destId="{1397DE12-FF28-4AB8-9D87-DB92ACA8F4C7}" srcOrd="2" destOrd="0" presId="urn:microsoft.com/office/officeart/2005/8/layout/orgChart1"/>
  </dgm:cxnLst>
  <dgm:bg/>
  <dgm:whole/>
</dgm:dataModel>
</file>

<file path=ppt/diagrams/data4.xml><?xml version="1.0" encoding="utf-8"?>
<dgm:dataModel xmlns:dgm="http://schemas.openxmlformats.org/drawingml/2006/diagram" xmlns:a="http://schemas.openxmlformats.org/drawingml/2006/main">
  <dgm:ptLst>
    <dgm:pt modelId="{F79DA6B8-87E5-4664-B432-A5D769A6B218}"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s-ES"/>
        </a:p>
      </dgm:t>
    </dgm:pt>
    <dgm:pt modelId="{113FF998-F165-4E56-B13B-3B50BB335748}">
      <dgm:prSet phldrT="[Texto]" custT="1"/>
      <dgm:spPr/>
      <dgm:t>
        <a:bodyPr/>
        <a:lstStyle/>
        <a:p>
          <a:r>
            <a:rPr lang="es-ES" sz="1400" dirty="0" smtClean="0"/>
            <a:t>Número de trabajadores</a:t>
          </a:r>
          <a:endParaRPr lang="es-ES" sz="1400" dirty="0"/>
        </a:p>
      </dgm:t>
    </dgm:pt>
    <dgm:pt modelId="{880AEEF7-3CA2-4773-844D-13C3E1FD5852}" type="parTrans" cxnId="{31601980-8905-430C-99AB-990A1C9937C3}">
      <dgm:prSet/>
      <dgm:spPr/>
      <dgm:t>
        <a:bodyPr/>
        <a:lstStyle/>
        <a:p>
          <a:endParaRPr lang="es-ES" sz="4000"/>
        </a:p>
      </dgm:t>
    </dgm:pt>
    <dgm:pt modelId="{CF2CC7E0-BD02-471B-8D73-8EB1CF04BC05}" type="sibTrans" cxnId="{31601980-8905-430C-99AB-990A1C9937C3}">
      <dgm:prSet/>
      <dgm:spPr/>
      <dgm:t>
        <a:bodyPr/>
        <a:lstStyle/>
        <a:p>
          <a:endParaRPr lang="es-ES" sz="4000"/>
        </a:p>
      </dgm:t>
    </dgm:pt>
    <dgm:pt modelId="{A1AE0412-E9DA-435C-B289-BDE09C69D597}">
      <dgm:prSet phldrT="[Texto]" custT="1"/>
      <dgm:spPr/>
      <dgm:t>
        <a:bodyPr/>
        <a:lstStyle/>
        <a:p>
          <a:r>
            <a:rPr lang="es-ES" sz="1400" u="none" dirty="0" smtClean="0">
              <a:uFillTx/>
            </a:rPr>
            <a:t>Sexo</a:t>
          </a:r>
          <a:endParaRPr lang="es-ES" sz="1400" dirty="0"/>
        </a:p>
      </dgm:t>
    </dgm:pt>
    <dgm:pt modelId="{04D58B71-1631-4022-A6C7-0FFC7544CF24}" type="parTrans" cxnId="{EC0963E8-8466-4428-B2EF-936A48D78B02}">
      <dgm:prSet/>
      <dgm:spPr/>
      <dgm:t>
        <a:bodyPr/>
        <a:lstStyle/>
        <a:p>
          <a:endParaRPr lang="es-ES" sz="4000"/>
        </a:p>
      </dgm:t>
    </dgm:pt>
    <dgm:pt modelId="{1E0D3D1C-1E7C-4A57-92C8-E4518FE53AC1}" type="sibTrans" cxnId="{EC0963E8-8466-4428-B2EF-936A48D78B02}">
      <dgm:prSet/>
      <dgm:spPr/>
      <dgm:t>
        <a:bodyPr/>
        <a:lstStyle/>
        <a:p>
          <a:endParaRPr lang="es-ES" sz="4000"/>
        </a:p>
      </dgm:t>
    </dgm:pt>
    <dgm:pt modelId="{1A396C6D-1DB0-4E56-AA94-93470FC2647B}">
      <dgm:prSet custT="1"/>
      <dgm:spPr/>
      <dgm:t>
        <a:bodyPr/>
        <a:lstStyle/>
        <a:p>
          <a:r>
            <a:rPr lang="es-ES" sz="1400" u="none" dirty="0" smtClean="0">
              <a:uFillTx/>
            </a:rPr>
            <a:t>Edad</a:t>
          </a:r>
          <a:endParaRPr lang="es-ES" sz="1400" u="none" dirty="0">
            <a:uFillTx/>
          </a:endParaRPr>
        </a:p>
      </dgm:t>
    </dgm:pt>
    <dgm:pt modelId="{62D31029-EAE6-4AF1-86A7-05F20F9BD8DC}" type="parTrans" cxnId="{02A8BB4D-F6AF-4535-8356-8C55CEF365CA}">
      <dgm:prSet/>
      <dgm:spPr/>
      <dgm:t>
        <a:bodyPr/>
        <a:lstStyle/>
        <a:p>
          <a:endParaRPr lang="es-ES" sz="4000"/>
        </a:p>
      </dgm:t>
    </dgm:pt>
    <dgm:pt modelId="{193217DD-2259-4D02-B1AB-9611F023B2B8}" type="sibTrans" cxnId="{02A8BB4D-F6AF-4535-8356-8C55CEF365CA}">
      <dgm:prSet/>
      <dgm:spPr/>
      <dgm:t>
        <a:bodyPr/>
        <a:lstStyle/>
        <a:p>
          <a:endParaRPr lang="es-ES" sz="4000"/>
        </a:p>
      </dgm:t>
    </dgm:pt>
    <dgm:pt modelId="{3F0CC739-9F3E-4180-BE16-482483CC0E68}">
      <dgm:prSet custT="1"/>
      <dgm:spPr/>
      <dgm:t>
        <a:bodyPr/>
        <a:lstStyle/>
        <a:p>
          <a:r>
            <a:rPr lang="es-ES" sz="1400" u="none" dirty="0" smtClean="0">
              <a:uFillTx/>
            </a:rPr>
            <a:t>Antigüedad en el puesto</a:t>
          </a:r>
          <a:endParaRPr lang="es-ES" sz="1400" u="none" dirty="0">
            <a:uFillTx/>
          </a:endParaRPr>
        </a:p>
      </dgm:t>
    </dgm:pt>
    <dgm:pt modelId="{607622E4-2020-45FD-B149-8118BBBA9609}" type="parTrans" cxnId="{E12F59FB-59D2-43F7-A389-4E62B6489EBD}">
      <dgm:prSet/>
      <dgm:spPr/>
      <dgm:t>
        <a:bodyPr/>
        <a:lstStyle/>
        <a:p>
          <a:endParaRPr lang="es-ES" sz="4000"/>
        </a:p>
      </dgm:t>
    </dgm:pt>
    <dgm:pt modelId="{333566B8-8533-42E9-ACA5-E3166F7D945A}" type="sibTrans" cxnId="{E12F59FB-59D2-43F7-A389-4E62B6489EBD}">
      <dgm:prSet/>
      <dgm:spPr/>
      <dgm:t>
        <a:bodyPr/>
        <a:lstStyle/>
        <a:p>
          <a:endParaRPr lang="es-ES" sz="4000"/>
        </a:p>
      </dgm:t>
    </dgm:pt>
    <dgm:pt modelId="{91D231E0-BBC2-4751-A086-5F329165DA2F}">
      <dgm:prSet custT="1"/>
      <dgm:spPr/>
      <dgm:t>
        <a:bodyPr/>
        <a:lstStyle/>
        <a:p>
          <a:r>
            <a:rPr lang="es-ES" sz="1400" u="none" dirty="0" smtClean="0">
              <a:uFillTx/>
            </a:rPr>
            <a:t>Tipo de contrato </a:t>
          </a:r>
          <a:endParaRPr lang="es-ES" sz="1400" u="none" dirty="0">
            <a:uFillTx/>
          </a:endParaRPr>
        </a:p>
      </dgm:t>
    </dgm:pt>
    <dgm:pt modelId="{B86D1BEF-42B0-4ECC-85C8-A479C07CA605}" type="parTrans" cxnId="{55590A8B-10D8-4AC6-A3F0-DE2D5EF3729F}">
      <dgm:prSet/>
      <dgm:spPr/>
      <dgm:t>
        <a:bodyPr/>
        <a:lstStyle/>
        <a:p>
          <a:endParaRPr lang="es-ES" sz="4000"/>
        </a:p>
      </dgm:t>
    </dgm:pt>
    <dgm:pt modelId="{F9156D53-DD0C-429C-B3F6-ED3D3D17FEA0}" type="sibTrans" cxnId="{55590A8B-10D8-4AC6-A3F0-DE2D5EF3729F}">
      <dgm:prSet/>
      <dgm:spPr/>
      <dgm:t>
        <a:bodyPr/>
        <a:lstStyle/>
        <a:p>
          <a:endParaRPr lang="es-ES" sz="4000"/>
        </a:p>
      </dgm:t>
    </dgm:pt>
    <dgm:pt modelId="{FAFF7B36-3B3C-4C1B-9280-CD4450D69761}">
      <dgm:prSet custT="1"/>
      <dgm:spPr/>
      <dgm:t>
        <a:bodyPr/>
        <a:lstStyle/>
        <a:p>
          <a:r>
            <a:rPr lang="es-ES" sz="1400" u="none" dirty="0" smtClean="0">
              <a:uFillTx/>
            </a:rPr>
            <a:t>Horario y turnos</a:t>
          </a:r>
          <a:endParaRPr lang="es-ES" sz="1400" u="none" dirty="0">
            <a:uFillTx/>
          </a:endParaRPr>
        </a:p>
      </dgm:t>
    </dgm:pt>
    <dgm:pt modelId="{12A867BF-ED10-4D8C-BB38-31A015DF4140}" type="parTrans" cxnId="{BC27ED22-5AC6-41A0-8C10-A3DAD8B44CE5}">
      <dgm:prSet/>
      <dgm:spPr/>
      <dgm:t>
        <a:bodyPr/>
        <a:lstStyle/>
        <a:p>
          <a:endParaRPr lang="es-ES" sz="4000"/>
        </a:p>
      </dgm:t>
    </dgm:pt>
    <dgm:pt modelId="{EC01929F-C098-4AAF-8749-9225B885014D}" type="sibTrans" cxnId="{BC27ED22-5AC6-41A0-8C10-A3DAD8B44CE5}">
      <dgm:prSet/>
      <dgm:spPr/>
      <dgm:t>
        <a:bodyPr/>
        <a:lstStyle/>
        <a:p>
          <a:endParaRPr lang="es-ES" sz="4000"/>
        </a:p>
      </dgm:t>
    </dgm:pt>
    <dgm:pt modelId="{89BB503B-FA0F-42BC-A864-110B89A5FD59}">
      <dgm:prSet custT="1"/>
      <dgm:spPr/>
      <dgm:t>
        <a:bodyPr/>
        <a:lstStyle/>
        <a:p>
          <a:r>
            <a:rPr lang="es-ES" sz="1400" u="none" dirty="0" smtClean="0">
              <a:uFillTx/>
            </a:rPr>
            <a:t>Jornada completa o parcial en la empresa</a:t>
          </a:r>
          <a:endParaRPr lang="es-ES" sz="1400" u="none" dirty="0">
            <a:uFillTx/>
          </a:endParaRPr>
        </a:p>
      </dgm:t>
    </dgm:pt>
    <dgm:pt modelId="{75883D94-211A-45E3-AF68-92F85B07233F}" type="parTrans" cxnId="{ACCB12C3-1822-4083-91A3-7FF1403EF1A7}">
      <dgm:prSet/>
      <dgm:spPr/>
      <dgm:t>
        <a:bodyPr/>
        <a:lstStyle/>
        <a:p>
          <a:endParaRPr lang="es-ES" sz="4000"/>
        </a:p>
      </dgm:t>
    </dgm:pt>
    <dgm:pt modelId="{E0738741-CFCF-4640-AD05-E40E33DF7192}" type="sibTrans" cxnId="{ACCB12C3-1822-4083-91A3-7FF1403EF1A7}">
      <dgm:prSet/>
      <dgm:spPr/>
      <dgm:t>
        <a:bodyPr/>
        <a:lstStyle/>
        <a:p>
          <a:endParaRPr lang="es-ES" sz="4000"/>
        </a:p>
      </dgm:t>
    </dgm:pt>
    <dgm:pt modelId="{D798F405-692C-4927-80A7-9571D6AB7ABF}">
      <dgm:prSet custT="1"/>
      <dgm:spPr/>
      <dgm:t>
        <a:bodyPr/>
        <a:lstStyle/>
        <a:p>
          <a:r>
            <a:rPr lang="es-ES" sz="1400" u="none" dirty="0" smtClean="0">
              <a:uFillTx/>
            </a:rPr>
            <a:t>Posibilidades de promoción interna</a:t>
          </a:r>
          <a:endParaRPr lang="es-ES" sz="1400" u="none" dirty="0">
            <a:uFillTx/>
          </a:endParaRPr>
        </a:p>
      </dgm:t>
    </dgm:pt>
    <dgm:pt modelId="{4B06202E-5045-4EF3-BFD3-C9571AB5FF9C}" type="parTrans" cxnId="{61C72A28-1D52-4611-A77B-F0CBD928ACC9}">
      <dgm:prSet/>
      <dgm:spPr/>
      <dgm:t>
        <a:bodyPr/>
        <a:lstStyle/>
        <a:p>
          <a:endParaRPr lang="es-ES" sz="4000"/>
        </a:p>
      </dgm:t>
    </dgm:pt>
    <dgm:pt modelId="{E230D232-16C0-421D-8B93-0885FBBA7D6A}" type="sibTrans" cxnId="{61C72A28-1D52-4611-A77B-F0CBD928ACC9}">
      <dgm:prSet/>
      <dgm:spPr/>
      <dgm:t>
        <a:bodyPr/>
        <a:lstStyle/>
        <a:p>
          <a:endParaRPr lang="es-ES" sz="4000"/>
        </a:p>
      </dgm:t>
    </dgm:pt>
    <dgm:pt modelId="{697B5F95-0E3A-4FBC-840C-95489989A2FD}">
      <dgm:prSet custT="1"/>
      <dgm:spPr/>
      <dgm:t>
        <a:bodyPr/>
        <a:lstStyle/>
        <a:p>
          <a:r>
            <a:rPr lang="es-ES" sz="1400" u="none" dirty="0" smtClean="0">
              <a:uFillTx/>
            </a:rPr>
            <a:t>Tipo de remuneración </a:t>
          </a:r>
          <a:endParaRPr lang="es-ES" sz="1400" u="none" dirty="0">
            <a:uFillTx/>
          </a:endParaRPr>
        </a:p>
      </dgm:t>
    </dgm:pt>
    <dgm:pt modelId="{2A6E39DE-B7BA-41E6-BE01-E6E484C157D6}" type="parTrans" cxnId="{C8202F49-A9A4-4187-85EE-7D950DCAFAD2}">
      <dgm:prSet/>
      <dgm:spPr/>
      <dgm:t>
        <a:bodyPr/>
        <a:lstStyle/>
        <a:p>
          <a:endParaRPr lang="es-ES" sz="4000"/>
        </a:p>
      </dgm:t>
    </dgm:pt>
    <dgm:pt modelId="{881444D9-3B97-4288-AE6C-12D4E6D37B0A}" type="sibTrans" cxnId="{C8202F49-A9A4-4187-85EE-7D950DCAFAD2}">
      <dgm:prSet/>
      <dgm:spPr/>
      <dgm:t>
        <a:bodyPr/>
        <a:lstStyle/>
        <a:p>
          <a:endParaRPr lang="es-ES" sz="4000"/>
        </a:p>
      </dgm:t>
    </dgm:pt>
    <dgm:pt modelId="{A3C5CC56-1292-4BE4-BA42-358C47483190}">
      <dgm:prSet custT="1"/>
      <dgm:spPr/>
      <dgm:t>
        <a:bodyPr/>
        <a:lstStyle/>
        <a:p>
          <a:r>
            <a:rPr lang="es-ES" sz="1400" u="none" dirty="0" smtClean="0">
              <a:uFillTx/>
            </a:rPr>
            <a:t>Formación recibida en ergonomía </a:t>
          </a:r>
          <a:endParaRPr lang="es-ES" sz="1400" u="none" dirty="0">
            <a:uFillTx/>
          </a:endParaRPr>
        </a:p>
      </dgm:t>
    </dgm:pt>
    <dgm:pt modelId="{200B44D0-1C0A-4C63-A135-2A439FC5BF19}" type="parTrans" cxnId="{4EC83A6C-B134-469A-B5EE-81E4E1313CF1}">
      <dgm:prSet/>
      <dgm:spPr/>
      <dgm:t>
        <a:bodyPr/>
        <a:lstStyle/>
        <a:p>
          <a:endParaRPr lang="es-ES" sz="4000"/>
        </a:p>
      </dgm:t>
    </dgm:pt>
    <dgm:pt modelId="{C7420C38-AAF6-4D17-8153-F632DB90F076}" type="sibTrans" cxnId="{4EC83A6C-B134-469A-B5EE-81E4E1313CF1}">
      <dgm:prSet/>
      <dgm:spPr/>
      <dgm:t>
        <a:bodyPr/>
        <a:lstStyle/>
        <a:p>
          <a:endParaRPr lang="es-ES" sz="4000"/>
        </a:p>
      </dgm:t>
    </dgm:pt>
    <dgm:pt modelId="{D4CDC3FE-398F-4AED-8DA3-8EE6178EF67F}">
      <dgm:prSet custT="1"/>
      <dgm:spPr/>
      <dgm:t>
        <a:bodyPr/>
        <a:lstStyle/>
        <a:p>
          <a:r>
            <a:rPr lang="es-ES" sz="1400" dirty="0" smtClean="0"/>
            <a:t>Rotación con otras tareas no incluidas en el ámbito de intervención</a:t>
          </a:r>
          <a:endParaRPr lang="es-ES" sz="1600" dirty="0"/>
        </a:p>
      </dgm:t>
    </dgm:pt>
    <dgm:pt modelId="{C5EB9B97-46C7-4B41-AD8E-AD66A4699A02}" type="parTrans" cxnId="{78A1C1A2-07DB-4B80-8F2B-62E3176C29C5}">
      <dgm:prSet/>
      <dgm:spPr/>
      <dgm:t>
        <a:bodyPr/>
        <a:lstStyle/>
        <a:p>
          <a:endParaRPr lang="es-ES" sz="4000"/>
        </a:p>
      </dgm:t>
    </dgm:pt>
    <dgm:pt modelId="{0B446ADF-BDF6-4739-B83F-980ECB3EA58D}" type="sibTrans" cxnId="{78A1C1A2-07DB-4B80-8F2B-62E3176C29C5}">
      <dgm:prSet/>
      <dgm:spPr/>
      <dgm:t>
        <a:bodyPr/>
        <a:lstStyle/>
        <a:p>
          <a:endParaRPr lang="es-ES" sz="4000"/>
        </a:p>
      </dgm:t>
    </dgm:pt>
    <dgm:pt modelId="{799BA23D-177D-45EC-A9B0-590535B100A8}">
      <dgm:prSet phldrT="[Texto]" custT="1"/>
      <dgm:spPr/>
      <dgm:t>
        <a:bodyPr/>
        <a:lstStyle/>
        <a:p>
          <a:r>
            <a:rPr lang="es-ES" sz="1400" dirty="0" smtClean="0"/>
            <a:t>_</a:t>
          </a:r>
          <a:endParaRPr lang="es-ES" sz="1400" dirty="0"/>
        </a:p>
      </dgm:t>
    </dgm:pt>
    <dgm:pt modelId="{AEFFE01B-9A56-4726-930E-68B1E94BBE71}" type="parTrans" cxnId="{0B720394-0889-4F8C-841E-AEAA4690A061}">
      <dgm:prSet/>
      <dgm:spPr/>
      <dgm:t>
        <a:bodyPr/>
        <a:lstStyle/>
        <a:p>
          <a:endParaRPr lang="es-ES" sz="4000"/>
        </a:p>
      </dgm:t>
    </dgm:pt>
    <dgm:pt modelId="{14DF7E6D-03DF-4DFF-A403-AA54CAC55584}" type="sibTrans" cxnId="{0B720394-0889-4F8C-841E-AEAA4690A061}">
      <dgm:prSet/>
      <dgm:spPr/>
      <dgm:t>
        <a:bodyPr/>
        <a:lstStyle/>
        <a:p>
          <a:endParaRPr lang="es-ES" sz="4000"/>
        </a:p>
      </dgm:t>
    </dgm:pt>
    <dgm:pt modelId="{F2983FC8-B447-43BF-9751-A8293D03E89F}">
      <dgm:prSet phldrT="[Texto]" custT="1"/>
      <dgm:spPr/>
      <dgm:t>
        <a:bodyPr/>
        <a:lstStyle/>
        <a:p>
          <a:r>
            <a:rPr lang="es-ES" sz="1400" dirty="0" smtClean="0"/>
            <a:t>_</a:t>
          </a:r>
          <a:endParaRPr lang="es-ES" sz="1400" dirty="0"/>
        </a:p>
      </dgm:t>
    </dgm:pt>
    <dgm:pt modelId="{30C8D7B4-2D6E-4B7B-9C57-7AA0F3CD689B}" type="parTrans" cxnId="{92278857-9CDF-423C-B548-FDABC31463C0}">
      <dgm:prSet/>
      <dgm:spPr/>
      <dgm:t>
        <a:bodyPr/>
        <a:lstStyle/>
        <a:p>
          <a:endParaRPr lang="es-ES" sz="4000"/>
        </a:p>
      </dgm:t>
    </dgm:pt>
    <dgm:pt modelId="{9D69A5C0-342B-4899-8178-5463919F9678}" type="sibTrans" cxnId="{92278857-9CDF-423C-B548-FDABC31463C0}">
      <dgm:prSet/>
      <dgm:spPr/>
      <dgm:t>
        <a:bodyPr/>
        <a:lstStyle/>
        <a:p>
          <a:endParaRPr lang="es-ES" sz="4000"/>
        </a:p>
      </dgm:t>
    </dgm:pt>
    <dgm:pt modelId="{52B42748-F185-4959-9FA0-12777E90A84B}">
      <dgm:prSet custT="1"/>
      <dgm:spPr/>
      <dgm:t>
        <a:bodyPr/>
        <a:lstStyle/>
        <a:p>
          <a:r>
            <a:rPr lang="es-ES" sz="1400" u="none" dirty="0" smtClean="0">
              <a:uFillTx/>
            </a:rPr>
            <a:t>_</a:t>
          </a:r>
          <a:endParaRPr lang="es-ES" sz="1400" u="none" dirty="0">
            <a:uFillTx/>
          </a:endParaRPr>
        </a:p>
      </dgm:t>
    </dgm:pt>
    <dgm:pt modelId="{6B4F5D74-F035-43D7-9D6B-59CEED74CE94}" type="parTrans" cxnId="{09A6BA57-DB77-4F91-8FDE-7C16A06AE040}">
      <dgm:prSet/>
      <dgm:spPr/>
      <dgm:t>
        <a:bodyPr/>
        <a:lstStyle/>
        <a:p>
          <a:endParaRPr lang="es-ES" sz="4000"/>
        </a:p>
      </dgm:t>
    </dgm:pt>
    <dgm:pt modelId="{1E337207-B43B-46DC-9CB2-91D2BE429FE7}" type="sibTrans" cxnId="{09A6BA57-DB77-4F91-8FDE-7C16A06AE040}">
      <dgm:prSet/>
      <dgm:spPr/>
      <dgm:t>
        <a:bodyPr/>
        <a:lstStyle/>
        <a:p>
          <a:endParaRPr lang="es-ES" sz="4000"/>
        </a:p>
      </dgm:t>
    </dgm:pt>
    <dgm:pt modelId="{843C87DF-3D07-42B4-861D-D40BA9DC9EFE}">
      <dgm:prSet custT="1"/>
      <dgm:spPr/>
      <dgm:t>
        <a:bodyPr/>
        <a:lstStyle/>
        <a:p>
          <a:r>
            <a:rPr lang="es-ES" sz="1400" u="none" dirty="0" smtClean="0">
              <a:uFillTx/>
            </a:rPr>
            <a:t>_</a:t>
          </a:r>
          <a:endParaRPr lang="es-ES" sz="1400" u="none" dirty="0">
            <a:uFillTx/>
          </a:endParaRPr>
        </a:p>
      </dgm:t>
    </dgm:pt>
    <dgm:pt modelId="{8FA25A91-84B3-4A42-800D-ABD48DF65973}" type="parTrans" cxnId="{F451EAAA-6F1D-4AF6-AD1E-FC748A67605A}">
      <dgm:prSet/>
      <dgm:spPr/>
      <dgm:t>
        <a:bodyPr/>
        <a:lstStyle/>
        <a:p>
          <a:endParaRPr lang="es-ES" sz="4000"/>
        </a:p>
      </dgm:t>
    </dgm:pt>
    <dgm:pt modelId="{3DE04589-7466-4906-8BA9-48CC3B319C91}" type="sibTrans" cxnId="{F451EAAA-6F1D-4AF6-AD1E-FC748A67605A}">
      <dgm:prSet/>
      <dgm:spPr/>
      <dgm:t>
        <a:bodyPr/>
        <a:lstStyle/>
        <a:p>
          <a:endParaRPr lang="es-ES" sz="4000"/>
        </a:p>
      </dgm:t>
    </dgm:pt>
    <dgm:pt modelId="{9F6A58F2-CBE2-4AD7-AF81-8E9B78894FC6}">
      <dgm:prSet custT="1"/>
      <dgm:spPr/>
      <dgm:t>
        <a:bodyPr/>
        <a:lstStyle/>
        <a:p>
          <a:r>
            <a:rPr lang="es-ES" sz="1400" u="none" dirty="0" smtClean="0">
              <a:uFillTx/>
            </a:rPr>
            <a:t>_</a:t>
          </a:r>
          <a:endParaRPr lang="es-ES" sz="1400" u="none" dirty="0">
            <a:uFillTx/>
          </a:endParaRPr>
        </a:p>
      </dgm:t>
    </dgm:pt>
    <dgm:pt modelId="{927D6AC8-DA79-41DB-BD17-9C1F9D83696F}" type="parTrans" cxnId="{9FF26BC7-807D-4749-92A3-4DC55764139E}">
      <dgm:prSet/>
      <dgm:spPr/>
      <dgm:t>
        <a:bodyPr/>
        <a:lstStyle/>
        <a:p>
          <a:endParaRPr lang="es-ES" sz="4000"/>
        </a:p>
      </dgm:t>
    </dgm:pt>
    <dgm:pt modelId="{0A6D8753-0EDE-4714-84DD-84A864E70C49}" type="sibTrans" cxnId="{9FF26BC7-807D-4749-92A3-4DC55764139E}">
      <dgm:prSet/>
      <dgm:spPr/>
      <dgm:t>
        <a:bodyPr/>
        <a:lstStyle/>
        <a:p>
          <a:endParaRPr lang="es-ES" sz="4000"/>
        </a:p>
      </dgm:t>
    </dgm:pt>
    <dgm:pt modelId="{27739750-0E2F-4549-B487-0F2553F8C381}">
      <dgm:prSet custT="1"/>
      <dgm:spPr/>
      <dgm:t>
        <a:bodyPr/>
        <a:lstStyle/>
        <a:p>
          <a:r>
            <a:rPr lang="es-ES" sz="1400" u="none" dirty="0" smtClean="0">
              <a:uFillTx/>
            </a:rPr>
            <a:t>_</a:t>
          </a:r>
          <a:endParaRPr lang="es-ES" sz="1400" u="none" dirty="0">
            <a:uFillTx/>
          </a:endParaRPr>
        </a:p>
      </dgm:t>
    </dgm:pt>
    <dgm:pt modelId="{B9DDD477-7B3F-4784-B9DE-32F9A2EE1423}" type="parTrans" cxnId="{D937C976-47F9-4210-9D72-FE7EC2D819CE}">
      <dgm:prSet/>
      <dgm:spPr/>
      <dgm:t>
        <a:bodyPr/>
        <a:lstStyle/>
        <a:p>
          <a:endParaRPr lang="es-ES" sz="4000"/>
        </a:p>
      </dgm:t>
    </dgm:pt>
    <dgm:pt modelId="{CF574CD7-515D-47DD-86E7-6C4F6499E1DF}" type="sibTrans" cxnId="{D937C976-47F9-4210-9D72-FE7EC2D819CE}">
      <dgm:prSet/>
      <dgm:spPr/>
      <dgm:t>
        <a:bodyPr/>
        <a:lstStyle/>
        <a:p>
          <a:endParaRPr lang="es-ES" sz="4000"/>
        </a:p>
      </dgm:t>
    </dgm:pt>
    <dgm:pt modelId="{B53212BE-F73F-4A06-9EE6-C906810975DF}">
      <dgm:prSet custT="1"/>
      <dgm:spPr/>
      <dgm:t>
        <a:bodyPr/>
        <a:lstStyle/>
        <a:p>
          <a:r>
            <a:rPr lang="es-ES" sz="1400" u="none" dirty="0" smtClean="0">
              <a:uFillTx/>
            </a:rPr>
            <a:t>_</a:t>
          </a:r>
          <a:endParaRPr lang="es-ES" sz="1400" u="none" dirty="0">
            <a:uFillTx/>
          </a:endParaRPr>
        </a:p>
      </dgm:t>
    </dgm:pt>
    <dgm:pt modelId="{84CF16BA-BFDB-415A-8014-32F2EDEC05C5}" type="parTrans" cxnId="{741934F4-A222-4BBC-84E4-50515A41409D}">
      <dgm:prSet/>
      <dgm:spPr/>
      <dgm:t>
        <a:bodyPr/>
        <a:lstStyle/>
        <a:p>
          <a:endParaRPr lang="es-ES" sz="4000"/>
        </a:p>
      </dgm:t>
    </dgm:pt>
    <dgm:pt modelId="{560BD323-DB79-4B73-957D-DA2232EC7168}" type="sibTrans" cxnId="{741934F4-A222-4BBC-84E4-50515A41409D}">
      <dgm:prSet/>
      <dgm:spPr/>
      <dgm:t>
        <a:bodyPr/>
        <a:lstStyle/>
        <a:p>
          <a:endParaRPr lang="es-ES" sz="4000"/>
        </a:p>
      </dgm:t>
    </dgm:pt>
    <dgm:pt modelId="{62CB3B63-4A9C-44A5-B909-FE10B4ED0550}">
      <dgm:prSet custT="1"/>
      <dgm:spPr/>
      <dgm:t>
        <a:bodyPr/>
        <a:lstStyle/>
        <a:p>
          <a:r>
            <a:rPr lang="es-ES" sz="1400" u="none" dirty="0" smtClean="0">
              <a:uFillTx/>
            </a:rPr>
            <a:t>_</a:t>
          </a:r>
          <a:endParaRPr lang="es-ES" sz="1400" u="none" dirty="0">
            <a:uFillTx/>
          </a:endParaRPr>
        </a:p>
      </dgm:t>
    </dgm:pt>
    <dgm:pt modelId="{3B48CAD5-84C4-453A-8E87-156025E37B52}" type="parTrans" cxnId="{19F43887-E5D4-4CF8-92C1-A80D4E5B6CBE}">
      <dgm:prSet/>
      <dgm:spPr/>
      <dgm:t>
        <a:bodyPr/>
        <a:lstStyle/>
        <a:p>
          <a:endParaRPr lang="es-ES" sz="4000"/>
        </a:p>
      </dgm:t>
    </dgm:pt>
    <dgm:pt modelId="{61D982A2-55A3-4826-B082-66000A30A92D}" type="sibTrans" cxnId="{19F43887-E5D4-4CF8-92C1-A80D4E5B6CBE}">
      <dgm:prSet/>
      <dgm:spPr/>
      <dgm:t>
        <a:bodyPr/>
        <a:lstStyle/>
        <a:p>
          <a:endParaRPr lang="es-ES" sz="4000"/>
        </a:p>
      </dgm:t>
    </dgm:pt>
    <dgm:pt modelId="{0FAE59B9-C81A-4351-8E54-0C0601740B2E}">
      <dgm:prSet custT="1"/>
      <dgm:spPr/>
      <dgm:t>
        <a:bodyPr/>
        <a:lstStyle/>
        <a:p>
          <a:r>
            <a:rPr lang="es-ES" sz="1400" u="none" dirty="0" smtClean="0">
              <a:uFillTx/>
            </a:rPr>
            <a:t>_</a:t>
          </a:r>
          <a:endParaRPr lang="es-ES" sz="1400" u="none" dirty="0">
            <a:uFillTx/>
          </a:endParaRPr>
        </a:p>
      </dgm:t>
    </dgm:pt>
    <dgm:pt modelId="{BE485C4D-42F5-47A4-B061-64CCCC766C4B}" type="parTrans" cxnId="{7425A149-69D0-44C6-9274-CCC1B8E54E53}">
      <dgm:prSet/>
      <dgm:spPr/>
      <dgm:t>
        <a:bodyPr/>
        <a:lstStyle/>
        <a:p>
          <a:endParaRPr lang="es-ES" sz="4000"/>
        </a:p>
      </dgm:t>
    </dgm:pt>
    <dgm:pt modelId="{7A3C72CB-0448-4205-8D54-0A706FBFFC69}" type="sibTrans" cxnId="{7425A149-69D0-44C6-9274-CCC1B8E54E53}">
      <dgm:prSet/>
      <dgm:spPr/>
      <dgm:t>
        <a:bodyPr/>
        <a:lstStyle/>
        <a:p>
          <a:endParaRPr lang="es-ES" sz="4000"/>
        </a:p>
      </dgm:t>
    </dgm:pt>
    <dgm:pt modelId="{C2F4BEC9-5381-4BCF-8CBC-31F3D9040C9A}">
      <dgm:prSet custT="1"/>
      <dgm:spPr/>
      <dgm:t>
        <a:bodyPr/>
        <a:lstStyle/>
        <a:p>
          <a:r>
            <a:rPr lang="es-ES" sz="1400" u="none" dirty="0" smtClean="0">
              <a:uFillTx/>
            </a:rPr>
            <a:t>_</a:t>
          </a:r>
          <a:endParaRPr lang="es-ES" sz="1400" u="none" dirty="0">
            <a:uFillTx/>
          </a:endParaRPr>
        </a:p>
      </dgm:t>
    </dgm:pt>
    <dgm:pt modelId="{9FC5334A-98DD-47FB-874B-9B640CA612FE}" type="parTrans" cxnId="{5AF9B77D-0F66-420A-AB7E-BE3B2A91CAB5}">
      <dgm:prSet/>
      <dgm:spPr/>
      <dgm:t>
        <a:bodyPr/>
        <a:lstStyle/>
        <a:p>
          <a:endParaRPr lang="es-ES" sz="4000"/>
        </a:p>
      </dgm:t>
    </dgm:pt>
    <dgm:pt modelId="{6A94D50A-C8AB-4415-8181-00D595656F05}" type="sibTrans" cxnId="{5AF9B77D-0F66-420A-AB7E-BE3B2A91CAB5}">
      <dgm:prSet/>
      <dgm:spPr/>
      <dgm:t>
        <a:bodyPr/>
        <a:lstStyle/>
        <a:p>
          <a:endParaRPr lang="es-ES" sz="4000"/>
        </a:p>
      </dgm:t>
    </dgm:pt>
    <dgm:pt modelId="{46BB94FA-E76E-4B40-B46F-17BA4C0CA941}">
      <dgm:prSet custT="1"/>
      <dgm:spPr/>
      <dgm:t>
        <a:bodyPr/>
        <a:lstStyle/>
        <a:p>
          <a:r>
            <a:rPr lang="es-ES" sz="1600" dirty="0" smtClean="0"/>
            <a:t>_</a:t>
          </a:r>
          <a:endParaRPr lang="es-ES" sz="1600" dirty="0"/>
        </a:p>
      </dgm:t>
    </dgm:pt>
    <dgm:pt modelId="{298834B2-D281-416B-98F5-76DB45243F35}" type="parTrans" cxnId="{BF77234A-FED2-4AB0-B350-2FB299379431}">
      <dgm:prSet/>
      <dgm:spPr/>
      <dgm:t>
        <a:bodyPr/>
        <a:lstStyle/>
        <a:p>
          <a:endParaRPr lang="es-ES" sz="4000"/>
        </a:p>
      </dgm:t>
    </dgm:pt>
    <dgm:pt modelId="{01413DCC-CC1D-44D7-BCBF-736A95A435B0}" type="sibTrans" cxnId="{BF77234A-FED2-4AB0-B350-2FB299379431}">
      <dgm:prSet/>
      <dgm:spPr/>
      <dgm:t>
        <a:bodyPr/>
        <a:lstStyle/>
        <a:p>
          <a:endParaRPr lang="es-ES" sz="4000"/>
        </a:p>
      </dgm:t>
    </dgm:pt>
    <dgm:pt modelId="{B1B12CFB-7E40-49BF-B110-752570C08C9A}" type="pres">
      <dgm:prSet presAssocID="{F79DA6B8-87E5-4664-B432-A5D769A6B218}" presName="Name0" presStyleCnt="0">
        <dgm:presLayoutVars>
          <dgm:dir/>
          <dgm:animLvl val="lvl"/>
          <dgm:resizeHandles val="exact"/>
        </dgm:presLayoutVars>
      </dgm:prSet>
      <dgm:spPr/>
      <dgm:t>
        <a:bodyPr/>
        <a:lstStyle/>
        <a:p>
          <a:endParaRPr lang="es-ES"/>
        </a:p>
      </dgm:t>
    </dgm:pt>
    <dgm:pt modelId="{0AD366D9-8755-4AFF-B183-611EB3808DCF}" type="pres">
      <dgm:prSet presAssocID="{113FF998-F165-4E56-B13B-3B50BB335748}" presName="linNode" presStyleCnt="0"/>
      <dgm:spPr/>
    </dgm:pt>
    <dgm:pt modelId="{943461A8-1AD4-4864-9654-82169399CAAB}" type="pres">
      <dgm:prSet presAssocID="{113FF998-F165-4E56-B13B-3B50BB335748}" presName="parentText" presStyleLbl="node1" presStyleIdx="0" presStyleCnt="11">
        <dgm:presLayoutVars>
          <dgm:chMax val="1"/>
          <dgm:bulletEnabled val="1"/>
        </dgm:presLayoutVars>
      </dgm:prSet>
      <dgm:spPr/>
      <dgm:t>
        <a:bodyPr/>
        <a:lstStyle/>
        <a:p>
          <a:endParaRPr lang="es-ES"/>
        </a:p>
      </dgm:t>
    </dgm:pt>
    <dgm:pt modelId="{799AC078-770A-4F45-9D39-2D2F78F32F2D}" type="pres">
      <dgm:prSet presAssocID="{113FF998-F165-4E56-B13B-3B50BB335748}" presName="descendantText" presStyleLbl="alignAccFollowNode1" presStyleIdx="0" presStyleCnt="11">
        <dgm:presLayoutVars>
          <dgm:bulletEnabled val="1"/>
        </dgm:presLayoutVars>
      </dgm:prSet>
      <dgm:spPr/>
      <dgm:t>
        <a:bodyPr/>
        <a:lstStyle/>
        <a:p>
          <a:endParaRPr lang="es-ES"/>
        </a:p>
      </dgm:t>
    </dgm:pt>
    <dgm:pt modelId="{FEFCAB0B-C7EC-4D0A-A776-29568E00BAF6}" type="pres">
      <dgm:prSet presAssocID="{CF2CC7E0-BD02-471B-8D73-8EB1CF04BC05}" presName="sp" presStyleCnt="0"/>
      <dgm:spPr/>
    </dgm:pt>
    <dgm:pt modelId="{0EBB5581-5293-44A1-A1AD-1F2B50AF92E3}" type="pres">
      <dgm:prSet presAssocID="{A1AE0412-E9DA-435C-B289-BDE09C69D597}" presName="linNode" presStyleCnt="0"/>
      <dgm:spPr/>
    </dgm:pt>
    <dgm:pt modelId="{B75BD728-E103-480B-87F5-70BC72068A87}" type="pres">
      <dgm:prSet presAssocID="{A1AE0412-E9DA-435C-B289-BDE09C69D597}" presName="parentText" presStyleLbl="node1" presStyleIdx="1" presStyleCnt="11" custScaleY="55191">
        <dgm:presLayoutVars>
          <dgm:chMax val="1"/>
          <dgm:bulletEnabled val="1"/>
        </dgm:presLayoutVars>
      </dgm:prSet>
      <dgm:spPr/>
      <dgm:t>
        <a:bodyPr/>
        <a:lstStyle/>
        <a:p>
          <a:endParaRPr lang="es-ES"/>
        </a:p>
      </dgm:t>
    </dgm:pt>
    <dgm:pt modelId="{FABFD047-5424-45FB-9649-81DCE57E3A9D}" type="pres">
      <dgm:prSet presAssocID="{A1AE0412-E9DA-435C-B289-BDE09C69D597}" presName="descendantText" presStyleLbl="alignAccFollowNode1" presStyleIdx="1" presStyleCnt="11" custScaleY="55191">
        <dgm:presLayoutVars>
          <dgm:bulletEnabled val="1"/>
        </dgm:presLayoutVars>
      </dgm:prSet>
      <dgm:spPr/>
      <dgm:t>
        <a:bodyPr/>
        <a:lstStyle/>
        <a:p>
          <a:endParaRPr lang="es-ES"/>
        </a:p>
      </dgm:t>
    </dgm:pt>
    <dgm:pt modelId="{71A9CBC4-5E6B-4622-ABEC-5B26A992DE00}" type="pres">
      <dgm:prSet presAssocID="{1E0D3D1C-1E7C-4A57-92C8-E4518FE53AC1}" presName="sp" presStyleCnt="0"/>
      <dgm:spPr/>
    </dgm:pt>
    <dgm:pt modelId="{A4DE8FBB-1BBA-4A28-9EB0-BD3A69403BCC}" type="pres">
      <dgm:prSet presAssocID="{1A396C6D-1DB0-4E56-AA94-93470FC2647B}" presName="linNode" presStyleCnt="0"/>
      <dgm:spPr/>
    </dgm:pt>
    <dgm:pt modelId="{1025E18D-7456-4B10-A816-DB1C42334A4F}" type="pres">
      <dgm:prSet presAssocID="{1A396C6D-1DB0-4E56-AA94-93470FC2647B}" presName="parentText" presStyleLbl="node1" presStyleIdx="2" presStyleCnt="11" custScaleY="49973">
        <dgm:presLayoutVars>
          <dgm:chMax val="1"/>
          <dgm:bulletEnabled val="1"/>
        </dgm:presLayoutVars>
      </dgm:prSet>
      <dgm:spPr/>
      <dgm:t>
        <a:bodyPr/>
        <a:lstStyle/>
        <a:p>
          <a:endParaRPr lang="es-ES"/>
        </a:p>
      </dgm:t>
    </dgm:pt>
    <dgm:pt modelId="{F7539080-FA67-4234-8F1A-CAAAD47F798F}" type="pres">
      <dgm:prSet presAssocID="{1A396C6D-1DB0-4E56-AA94-93470FC2647B}" presName="descendantText" presStyleLbl="alignAccFollowNode1" presStyleIdx="2" presStyleCnt="11" custScaleY="49973">
        <dgm:presLayoutVars>
          <dgm:bulletEnabled val="1"/>
        </dgm:presLayoutVars>
      </dgm:prSet>
      <dgm:spPr/>
      <dgm:t>
        <a:bodyPr/>
        <a:lstStyle/>
        <a:p>
          <a:endParaRPr lang="es-ES"/>
        </a:p>
      </dgm:t>
    </dgm:pt>
    <dgm:pt modelId="{C53E7E04-C3B6-4950-A9E5-DCD4C5AFCDCA}" type="pres">
      <dgm:prSet presAssocID="{193217DD-2259-4D02-B1AB-9611F023B2B8}" presName="sp" presStyleCnt="0"/>
      <dgm:spPr/>
    </dgm:pt>
    <dgm:pt modelId="{D04C7F9E-CF85-45F9-A0D5-F49A4B1DA0E7}" type="pres">
      <dgm:prSet presAssocID="{3F0CC739-9F3E-4180-BE16-482483CC0E68}" presName="linNode" presStyleCnt="0"/>
      <dgm:spPr/>
    </dgm:pt>
    <dgm:pt modelId="{471D003A-F6DF-4B50-B039-094CB4A1F5BE}" type="pres">
      <dgm:prSet presAssocID="{3F0CC739-9F3E-4180-BE16-482483CC0E68}" presName="parentText" presStyleLbl="node1" presStyleIdx="3" presStyleCnt="11" custScaleY="65203">
        <dgm:presLayoutVars>
          <dgm:chMax val="1"/>
          <dgm:bulletEnabled val="1"/>
        </dgm:presLayoutVars>
      </dgm:prSet>
      <dgm:spPr/>
      <dgm:t>
        <a:bodyPr/>
        <a:lstStyle/>
        <a:p>
          <a:endParaRPr lang="es-ES"/>
        </a:p>
      </dgm:t>
    </dgm:pt>
    <dgm:pt modelId="{DD6C8B31-B3D3-4908-A6CA-98C68AFAB1BE}" type="pres">
      <dgm:prSet presAssocID="{3F0CC739-9F3E-4180-BE16-482483CC0E68}" presName="descendantText" presStyleLbl="alignAccFollowNode1" presStyleIdx="3" presStyleCnt="11" custScaleY="65203">
        <dgm:presLayoutVars>
          <dgm:bulletEnabled val="1"/>
        </dgm:presLayoutVars>
      </dgm:prSet>
      <dgm:spPr/>
      <dgm:t>
        <a:bodyPr/>
        <a:lstStyle/>
        <a:p>
          <a:endParaRPr lang="es-ES"/>
        </a:p>
      </dgm:t>
    </dgm:pt>
    <dgm:pt modelId="{23E2728C-4FCD-4000-8FFA-ED088C0E2457}" type="pres">
      <dgm:prSet presAssocID="{333566B8-8533-42E9-ACA5-E3166F7D945A}" presName="sp" presStyleCnt="0"/>
      <dgm:spPr/>
    </dgm:pt>
    <dgm:pt modelId="{87F8A9D9-B478-4B9A-A9DF-C6AA3ED907E0}" type="pres">
      <dgm:prSet presAssocID="{91D231E0-BBC2-4751-A086-5F329165DA2F}" presName="linNode" presStyleCnt="0"/>
      <dgm:spPr/>
    </dgm:pt>
    <dgm:pt modelId="{A8E81235-C888-44FB-A362-908235BC71EE}" type="pres">
      <dgm:prSet presAssocID="{91D231E0-BBC2-4751-A086-5F329165DA2F}" presName="parentText" presStyleLbl="node1" presStyleIdx="4" presStyleCnt="11" custScaleY="44298">
        <dgm:presLayoutVars>
          <dgm:chMax val="1"/>
          <dgm:bulletEnabled val="1"/>
        </dgm:presLayoutVars>
      </dgm:prSet>
      <dgm:spPr/>
      <dgm:t>
        <a:bodyPr/>
        <a:lstStyle/>
        <a:p>
          <a:endParaRPr lang="es-ES"/>
        </a:p>
      </dgm:t>
    </dgm:pt>
    <dgm:pt modelId="{DA3ABA70-615F-4C96-861B-252C8FB759B7}" type="pres">
      <dgm:prSet presAssocID="{91D231E0-BBC2-4751-A086-5F329165DA2F}" presName="descendantText" presStyleLbl="alignAccFollowNode1" presStyleIdx="4" presStyleCnt="11" custScaleY="44298">
        <dgm:presLayoutVars>
          <dgm:bulletEnabled val="1"/>
        </dgm:presLayoutVars>
      </dgm:prSet>
      <dgm:spPr/>
      <dgm:t>
        <a:bodyPr/>
        <a:lstStyle/>
        <a:p>
          <a:endParaRPr lang="es-ES"/>
        </a:p>
      </dgm:t>
    </dgm:pt>
    <dgm:pt modelId="{1D0ABB5C-21F9-4F51-89B7-53D9F1000105}" type="pres">
      <dgm:prSet presAssocID="{F9156D53-DD0C-429C-B3F6-ED3D3D17FEA0}" presName="sp" presStyleCnt="0"/>
      <dgm:spPr/>
    </dgm:pt>
    <dgm:pt modelId="{91B28A25-0118-457E-9569-13CCA83F8047}" type="pres">
      <dgm:prSet presAssocID="{FAFF7B36-3B3C-4C1B-9280-CD4450D69761}" presName="linNode" presStyleCnt="0"/>
      <dgm:spPr/>
    </dgm:pt>
    <dgm:pt modelId="{8D38372E-869E-4F6B-816D-9EE6A75B68E4}" type="pres">
      <dgm:prSet presAssocID="{FAFF7B36-3B3C-4C1B-9280-CD4450D69761}" presName="parentText" presStyleLbl="node1" presStyleIdx="5" presStyleCnt="11" custScaleY="47830">
        <dgm:presLayoutVars>
          <dgm:chMax val="1"/>
          <dgm:bulletEnabled val="1"/>
        </dgm:presLayoutVars>
      </dgm:prSet>
      <dgm:spPr/>
      <dgm:t>
        <a:bodyPr/>
        <a:lstStyle/>
        <a:p>
          <a:endParaRPr lang="es-ES"/>
        </a:p>
      </dgm:t>
    </dgm:pt>
    <dgm:pt modelId="{4AAF4687-F3E2-43AB-8C1C-98A7C1724468}" type="pres">
      <dgm:prSet presAssocID="{FAFF7B36-3B3C-4C1B-9280-CD4450D69761}" presName="descendantText" presStyleLbl="alignAccFollowNode1" presStyleIdx="5" presStyleCnt="11" custScaleY="47830">
        <dgm:presLayoutVars>
          <dgm:bulletEnabled val="1"/>
        </dgm:presLayoutVars>
      </dgm:prSet>
      <dgm:spPr/>
      <dgm:t>
        <a:bodyPr/>
        <a:lstStyle/>
        <a:p>
          <a:endParaRPr lang="es-ES"/>
        </a:p>
      </dgm:t>
    </dgm:pt>
    <dgm:pt modelId="{95960BE0-04E5-4752-AA3B-BC52596C3674}" type="pres">
      <dgm:prSet presAssocID="{EC01929F-C098-4AAF-8749-9225B885014D}" presName="sp" presStyleCnt="0"/>
      <dgm:spPr/>
    </dgm:pt>
    <dgm:pt modelId="{DB658FBD-F3A6-4535-8CFC-72D2B37249C1}" type="pres">
      <dgm:prSet presAssocID="{89BB503B-FA0F-42BC-A864-110B89A5FD59}" presName="linNode" presStyleCnt="0"/>
      <dgm:spPr/>
    </dgm:pt>
    <dgm:pt modelId="{5E011FD2-9425-4E7B-81EA-8E4FDFFB1154}" type="pres">
      <dgm:prSet presAssocID="{89BB503B-FA0F-42BC-A864-110B89A5FD59}" presName="parentText" presStyleLbl="node1" presStyleIdx="6" presStyleCnt="11">
        <dgm:presLayoutVars>
          <dgm:chMax val="1"/>
          <dgm:bulletEnabled val="1"/>
        </dgm:presLayoutVars>
      </dgm:prSet>
      <dgm:spPr/>
      <dgm:t>
        <a:bodyPr/>
        <a:lstStyle/>
        <a:p>
          <a:endParaRPr lang="es-ES"/>
        </a:p>
      </dgm:t>
    </dgm:pt>
    <dgm:pt modelId="{5C859B54-0BE3-4FFA-941A-218C01700C93}" type="pres">
      <dgm:prSet presAssocID="{89BB503B-FA0F-42BC-A864-110B89A5FD59}" presName="descendantText" presStyleLbl="alignAccFollowNode1" presStyleIdx="6" presStyleCnt="11">
        <dgm:presLayoutVars>
          <dgm:bulletEnabled val="1"/>
        </dgm:presLayoutVars>
      </dgm:prSet>
      <dgm:spPr/>
      <dgm:t>
        <a:bodyPr/>
        <a:lstStyle/>
        <a:p>
          <a:endParaRPr lang="es-ES"/>
        </a:p>
      </dgm:t>
    </dgm:pt>
    <dgm:pt modelId="{D49C059A-8636-492C-AD8B-87A0CE7DF20C}" type="pres">
      <dgm:prSet presAssocID="{E0738741-CFCF-4640-AD05-E40E33DF7192}" presName="sp" presStyleCnt="0"/>
      <dgm:spPr/>
    </dgm:pt>
    <dgm:pt modelId="{100670BE-17BF-44DF-98B4-D9E8FFE8163E}" type="pres">
      <dgm:prSet presAssocID="{D798F405-692C-4927-80A7-9571D6AB7ABF}" presName="linNode" presStyleCnt="0"/>
      <dgm:spPr/>
    </dgm:pt>
    <dgm:pt modelId="{61C877BF-FBC0-46D3-B0BF-AF7E84D0A502}" type="pres">
      <dgm:prSet presAssocID="{D798F405-692C-4927-80A7-9571D6AB7ABF}" presName="parentText" presStyleLbl="node1" presStyleIdx="7" presStyleCnt="11">
        <dgm:presLayoutVars>
          <dgm:chMax val="1"/>
          <dgm:bulletEnabled val="1"/>
        </dgm:presLayoutVars>
      </dgm:prSet>
      <dgm:spPr/>
      <dgm:t>
        <a:bodyPr/>
        <a:lstStyle/>
        <a:p>
          <a:endParaRPr lang="es-ES"/>
        </a:p>
      </dgm:t>
    </dgm:pt>
    <dgm:pt modelId="{F4E8F98A-FBEE-4CAA-A084-22C5DFC957E7}" type="pres">
      <dgm:prSet presAssocID="{D798F405-692C-4927-80A7-9571D6AB7ABF}" presName="descendantText" presStyleLbl="alignAccFollowNode1" presStyleIdx="7" presStyleCnt="11">
        <dgm:presLayoutVars>
          <dgm:bulletEnabled val="1"/>
        </dgm:presLayoutVars>
      </dgm:prSet>
      <dgm:spPr/>
      <dgm:t>
        <a:bodyPr/>
        <a:lstStyle/>
        <a:p>
          <a:endParaRPr lang="es-ES"/>
        </a:p>
      </dgm:t>
    </dgm:pt>
    <dgm:pt modelId="{62B56D29-A263-4FD5-A968-0F9681744BE7}" type="pres">
      <dgm:prSet presAssocID="{E230D232-16C0-421D-8B93-0885FBBA7D6A}" presName="sp" presStyleCnt="0"/>
      <dgm:spPr/>
    </dgm:pt>
    <dgm:pt modelId="{DCC1F8B1-4275-4E5F-B7DD-996DC39068EF}" type="pres">
      <dgm:prSet presAssocID="{697B5F95-0E3A-4FBC-840C-95489989A2FD}" presName="linNode" presStyleCnt="0"/>
      <dgm:spPr/>
    </dgm:pt>
    <dgm:pt modelId="{6397526B-B086-43C5-AA5C-2A1116CF86EC}" type="pres">
      <dgm:prSet presAssocID="{697B5F95-0E3A-4FBC-840C-95489989A2FD}" presName="parentText" presStyleLbl="node1" presStyleIdx="8" presStyleCnt="11" custScaleY="52265">
        <dgm:presLayoutVars>
          <dgm:chMax val="1"/>
          <dgm:bulletEnabled val="1"/>
        </dgm:presLayoutVars>
      </dgm:prSet>
      <dgm:spPr/>
      <dgm:t>
        <a:bodyPr/>
        <a:lstStyle/>
        <a:p>
          <a:endParaRPr lang="es-ES"/>
        </a:p>
      </dgm:t>
    </dgm:pt>
    <dgm:pt modelId="{9F92A267-FF69-4616-BE24-98C0898730B0}" type="pres">
      <dgm:prSet presAssocID="{697B5F95-0E3A-4FBC-840C-95489989A2FD}" presName="descendantText" presStyleLbl="alignAccFollowNode1" presStyleIdx="8" presStyleCnt="11" custScaleY="52265">
        <dgm:presLayoutVars>
          <dgm:bulletEnabled val="1"/>
        </dgm:presLayoutVars>
      </dgm:prSet>
      <dgm:spPr/>
      <dgm:t>
        <a:bodyPr/>
        <a:lstStyle/>
        <a:p>
          <a:endParaRPr lang="es-ES"/>
        </a:p>
      </dgm:t>
    </dgm:pt>
    <dgm:pt modelId="{F037017E-2575-429F-8E30-82ED3D2F532C}" type="pres">
      <dgm:prSet presAssocID="{881444D9-3B97-4288-AE6C-12D4E6D37B0A}" presName="sp" presStyleCnt="0"/>
      <dgm:spPr/>
    </dgm:pt>
    <dgm:pt modelId="{6592E2CE-8E8F-442E-BEBC-38BCA45E4559}" type="pres">
      <dgm:prSet presAssocID="{A3C5CC56-1292-4BE4-BA42-358C47483190}" presName="linNode" presStyleCnt="0"/>
      <dgm:spPr/>
    </dgm:pt>
    <dgm:pt modelId="{6DE5C914-CBDB-4A31-BD4A-2FB067F5B10C}" type="pres">
      <dgm:prSet presAssocID="{A3C5CC56-1292-4BE4-BA42-358C47483190}" presName="parentText" presStyleLbl="node1" presStyleIdx="9" presStyleCnt="11" custScaleY="81459">
        <dgm:presLayoutVars>
          <dgm:chMax val="1"/>
          <dgm:bulletEnabled val="1"/>
        </dgm:presLayoutVars>
      </dgm:prSet>
      <dgm:spPr/>
      <dgm:t>
        <a:bodyPr/>
        <a:lstStyle/>
        <a:p>
          <a:endParaRPr lang="es-ES"/>
        </a:p>
      </dgm:t>
    </dgm:pt>
    <dgm:pt modelId="{058BAC04-7AC2-495C-9174-40B15FC869D0}" type="pres">
      <dgm:prSet presAssocID="{A3C5CC56-1292-4BE4-BA42-358C47483190}" presName="descendantText" presStyleLbl="alignAccFollowNode1" presStyleIdx="9" presStyleCnt="11" custScaleY="81459">
        <dgm:presLayoutVars>
          <dgm:bulletEnabled val="1"/>
        </dgm:presLayoutVars>
      </dgm:prSet>
      <dgm:spPr/>
      <dgm:t>
        <a:bodyPr/>
        <a:lstStyle/>
        <a:p>
          <a:endParaRPr lang="es-ES"/>
        </a:p>
      </dgm:t>
    </dgm:pt>
    <dgm:pt modelId="{C9663F18-BC39-4C87-B06B-EA96E0BF5B24}" type="pres">
      <dgm:prSet presAssocID="{C7420C38-AAF6-4D17-8153-F632DB90F076}" presName="sp" presStyleCnt="0"/>
      <dgm:spPr/>
    </dgm:pt>
    <dgm:pt modelId="{4F7170C7-ED15-42B1-AACD-3C65851D4837}" type="pres">
      <dgm:prSet presAssocID="{D4CDC3FE-398F-4AED-8DA3-8EE6178EF67F}" presName="linNode" presStyleCnt="0"/>
      <dgm:spPr/>
    </dgm:pt>
    <dgm:pt modelId="{86C796DA-38BB-4605-ABC6-395BCDFAE4F8}" type="pres">
      <dgm:prSet presAssocID="{D4CDC3FE-398F-4AED-8DA3-8EE6178EF67F}" presName="parentText" presStyleLbl="node1" presStyleIdx="10" presStyleCnt="11">
        <dgm:presLayoutVars>
          <dgm:chMax val="1"/>
          <dgm:bulletEnabled val="1"/>
        </dgm:presLayoutVars>
      </dgm:prSet>
      <dgm:spPr/>
      <dgm:t>
        <a:bodyPr/>
        <a:lstStyle/>
        <a:p>
          <a:endParaRPr lang="es-ES"/>
        </a:p>
      </dgm:t>
    </dgm:pt>
    <dgm:pt modelId="{BE4A4302-371F-4BC6-9E2C-776F79C11C9C}" type="pres">
      <dgm:prSet presAssocID="{D4CDC3FE-398F-4AED-8DA3-8EE6178EF67F}" presName="descendantText" presStyleLbl="alignAccFollowNode1" presStyleIdx="10" presStyleCnt="11">
        <dgm:presLayoutVars>
          <dgm:bulletEnabled val="1"/>
        </dgm:presLayoutVars>
      </dgm:prSet>
      <dgm:spPr/>
      <dgm:t>
        <a:bodyPr/>
        <a:lstStyle/>
        <a:p>
          <a:endParaRPr lang="es-ES"/>
        </a:p>
      </dgm:t>
    </dgm:pt>
  </dgm:ptLst>
  <dgm:cxnLst>
    <dgm:cxn modelId="{C8202F49-A9A4-4187-85EE-7D950DCAFAD2}" srcId="{F79DA6B8-87E5-4664-B432-A5D769A6B218}" destId="{697B5F95-0E3A-4FBC-840C-95489989A2FD}" srcOrd="8" destOrd="0" parTransId="{2A6E39DE-B7BA-41E6-BE01-E6E484C157D6}" sibTransId="{881444D9-3B97-4288-AE6C-12D4E6D37B0A}"/>
    <dgm:cxn modelId="{F7E9E8B3-4F51-4771-96D1-AB02174EA35E}" type="presOf" srcId="{46BB94FA-E76E-4B40-B46F-17BA4C0CA941}" destId="{BE4A4302-371F-4BC6-9E2C-776F79C11C9C}" srcOrd="0" destOrd="0" presId="urn:microsoft.com/office/officeart/2005/8/layout/vList5"/>
    <dgm:cxn modelId="{EC0963E8-8466-4428-B2EF-936A48D78B02}" srcId="{F79DA6B8-87E5-4664-B432-A5D769A6B218}" destId="{A1AE0412-E9DA-435C-B289-BDE09C69D597}" srcOrd="1" destOrd="0" parTransId="{04D58B71-1631-4022-A6C7-0FFC7544CF24}" sibTransId="{1E0D3D1C-1E7C-4A57-92C8-E4518FE53AC1}"/>
    <dgm:cxn modelId="{344726D6-58C9-4D97-BF27-E440525BF2DB}" type="presOf" srcId="{62CB3B63-4A9C-44A5-B909-FE10B4ED0550}" destId="{F4E8F98A-FBEE-4CAA-A084-22C5DFC957E7}" srcOrd="0" destOrd="0" presId="urn:microsoft.com/office/officeart/2005/8/layout/vList5"/>
    <dgm:cxn modelId="{2FCB17B2-B971-47A8-B369-B148067BBD0B}" type="presOf" srcId="{697B5F95-0E3A-4FBC-840C-95489989A2FD}" destId="{6397526B-B086-43C5-AA5C-2A1116CF86EC}" srcOrd="0" destOrd="0" presId="urn:microsoft.com/office/officeart/2005/8/layout/vList5"/>
    <dgm:cxn modelId="{30E10F93-AE1C-4802-8712-0F0EB54C2553}" type="presOf" srcId="{B53212BE-F73F-4A06-9EE6-C906810975DF}" destId="{5C859B54-0BE3-4FFA-941A-218C01700C93}" srcOrd="0" destOrd="0" presId="urn:microsoft.com/office/officeart/2005/8/layout/vList5"/>
    <dgm:cxn modelId="{92278857-9CDF-423C-B548-FDABC31463C0}" srcId="{A1AE0412-E9DA-435C-B289-BDE09C69D597}" destId="{F2983FC8-B447-43BF-9751-A8293D03E89F}" srcOrd="0" destOrd="0" parTransId="{30C8D7B4-2D6E-4B7B-9C57-7AA0F3CD689B}" sibTransId="{9D69A5C0-342B-4899-8178-5463919F9678}"/>
    <dgm:cxn modelId="{7425A149-69D0-44C6-9274-CCC1B8E54E53}" srcId="{697B5F95-0E3A-4FBC-840C-95489989A2FD}" destId="{0FAE59B9-C81A-4351-8E54-0C0601740B2E}" srcOrd="0" destOrd="0" parTransId="{BE485C4D-42F5-47A4-B061-64CCCC766C4B}" sibTransId="{7A3C72CB-0448-4205-8D54-0A706FBFFC69}"/>
    <dgm:cxn modelId="{9A054AE2-F0DA-417E-8161-F0DC3B43A59E}" type="presOf" srcId="{D4CDC3FE-398F-4AED-8DA3-8EE6178EF67F}" destId="{86C796DA-38BB-4605-ABC6-395BCDFAE4F8}" srcOrd="0" destOrd="0" presId="urn:microsoft.com/office/officeart/2005/8/layout/vList5"/>
    <dgm:cxn modelId="{9D9043E6-A0DC-46A3-9792-F4E87B36ADA6}" type="presOf" srcId="{C2F4BEC9-5381-4BCF-8CBC-31F3D9040C9A}" destId="{058BAC04-7AC2-495C-9174-40B15FC869D0}" srcOrd="0" destOrd="0" presId="urn:microsoft.com/office/officeart/2005/8/layout/vList5"/>
    <dgm:cxn modelId="{6F444307-1B7C-46D0-9F16-063C3CB08807}" type="presOf" srcId="{A1AE0412-E9DA-435C-B289-BDE09C69D597}" destId="{B75BD728-E103-480B-87F5-70BC72068A87}" srcOrd="0" destOrd="0" presId="urn:microsoft.com/office/officeart/2005/8/layout/vList5"/>
    <dgm:cxn modelId="{DCE6B98A-BE31-468C-A554-89801F78BA4D}" type="presOf" srcId="{799BA23D-177D-45EC-A9B0-590535B100A8}" destId="{799AC078-770A-4F45-9D39-2D2F78F32F2D}" srcOrd="0" destOrd="0" presId="urn:microsoft.com/office/officeart/2005/8/layout/vList5"/>
    <dgm:cxn modelId="{741934F4-A222-4BBC-84E4-50515A41409D}" srcId="{89BB503B-FA0F-42BC-A864-110B89A5FD59}" destId="{B53212BE-F73F-4A06-9EE6-C906810975DF}" srcOrd="0" destOrd="0" parTransId="{84CF16BA-BFDB-415A-8014-32F2EDEC05C5}" sibTransId="{560BD323-DB79-4B73-957D-DA2232EC7168}"/>
    <dgm:cxn modelId="{BF77234A-FED2-4AB0-B350-2FB299379431}" srcId="{D4CDC3FE-398F-4AED-8DA3-8EE6178EF67F}" destId="{46BB94FA-E76E-4B40-B46F-17BA4C0CA941}" srcOrd="0" destOrd="0" parTransId="{298834B2-D281-416B-98F5-76DB45243F35}" sibTransId="{01413DCC-CC1D-44D7-BCBF-736A95A435B0}"/>
    <dgm:cxn modelId="{02A8BB4D-F6AF-4535-8356-8C55CEF365CA}" srcId="{F79DA6B8-87E5-4664-B432-A5D769A6B218}" destId="{1A396C6D-1DB0-4E56-AA94-93470FC2647B}" srcOrd="2" destOrd="0" parTransId="{62D31029-EAE6-4AF1-86A7-05F20F9BD8DC}" sibTransId="{193217DD-2259-4D02-B1AB-9611F023B2B8}"/>
    <dgm:cxn modelId="{F451EAAA-6F1D-4AF6-AD1E-FC748A67605A}" srcId="{3F0CC739-9F3E-4180-BE16-482483CC0E68}" destId="{843C87DF-3D07-42B4-861D-D40BA9DC9EFE}" srcOrd="0" destOrd="0" parTransId="{8FA25A91-84B3-4A42-800D-ABD48DF65973}" sibTransId="{3DE04589-7466-4906-8BA9-48CC3B319C91}"/>
    <dgm:cxn modelId="{BC27ED22-5AC6-41A0-8C10-A3DAD8B44CE5}" srcId="{F79DA6B8-87E5-4664-B432-A5D769A6B218}" destId="{FAFF7B36-3B3C-4C1B-9280-CD4450D69761}" srcOrd="5" destOrd="0" parTransId="{12A867BF-ED10-4D8C-BB38-31A015DF4140}" sibTransId="{EC01929F-C098-4AAF-8749-9225B885014D}"/>
    <dgm:cxn modelId="{0D03329A-5C9B-4155-9BD1-252FCD26B3C0}" type="presOf" srcId="{9F6A58F2-CBE2-4AD7-AF81-8E9B78894FC6}" destId="{DA3ABA70-615F-4C96-861B-252C8FB759B7}" srcOrd="0" destOrd="0" presId="urn:microsoft.com/office/officeart/2005/8/layout/vList5"/>
    <dgm:cxn modelId="{A8D839C0-BF63-400D-909F-F2AF26078AE0}" type="presOf" srcId="{52B42748-F185-4959-9FA0-12777E90A84B}" destId="{F7539080-FA67-4234-8F1A-CAAAD47F798F}" srcOrd="0" destOrd="0" presId="urn:microsoft.com/office/officeart/2005/8/layout/vList5"/>
    <dgm:cxn modelId="{4EC83A6C-B134-469A-B5EE-81E4E1313CF1}" srcId="{F79DA6B8-87E5-4664-B432-A5D769A6B218}" destId="{A3C5CC56-1292-4BE4-BA42-358C47483190}" srcOrd="9" destOrd="0" parTransId="{200B44D0-1C0A-4C63-A135-2A439FC5BF19}" sibTransId="{C7420C38-AAF6-4D17-8153-F632DB90F076}"/>
    <dgm:cxn modelId="{C8A9BA46-7117-49EA-A2F9-434825A09ACA}" type="presOf" srcId="{F79DA6B8-87E5-4664-B432-A5D769A6B218}" destId="{B1B12CFB-7E40-49BF-B110-752570C08C9A}" srcOrd="0" destOrd="0" presId="urn:microsoft.com/office/officeart/2005/8/layout/vList5"/>
    <dgm:cxn modelId="{53AF7832-03A9-49CF-95C0-84B54680EFD2}" type="presOf" srcId="{89BB503B-FA0F-42BC-A864-110B89A5FD59}" destId="{5E011FD2-9425-4E7B-81EA-8E4FDFFB1154}" srcOrd="0" destOrd="0" presId="urn:microsoft.com/office/officeart/2005/8/layout/vList5"/>
    <dgm:cxn modelId="{E12F59FB-59D2-43F7-A389-4E62B6489EBD}" srcId="{F79DA6B8-87E5-4664-B432-A5D769A6B218}" destId="{3F0CC739-9F3E-4180-BE16-482483CC0E68}" srcOrd="3" destOrd="0" parTransId="{607622E4-2020-45FD-B149-8118BBBA9609}" sibTransId="{333566B8-8533-42E9-ACA5-E3166F7D945A}"/>
    <dgm:cxn modelId="{5AF9B77D-0F66-420A-AB7E-BE3B2A91CAB5}" srcId="{A3C5CC56-1292-4BE4-BA42-358C47483190}" destId="{C2F4BEC9-5381-4BCF-8CBC-31F3D9040C9A}" srcOrd="0" destOrd="0" parTransId="{9FC5334A-98DD-47FB-874B-9B640CA612FE}" sibTransId="{6A94D50A-C8AB-4415-8181-00D595656F05}"/>
    <dgm:cxn modelId="{AA17143E-A926-4372-AFFA-D5144DD164A9}" type="presOf" srcId="{D798F405-692C-4927-80A7-9571D6AB7ABF}" destId="{61C877BF-FBC0-46D3-B0BF-AF7E84D0A502}" srcOrd="0" destOrd="0" presId="urn:microsoft.com/office/officeart/2005/8/layout/vList5"/>
    <dgm:cxn modelId="{B9335680-507A-467E-BC2E-D98C149F973A}" type="presOf" srcId="{1A396C6D-1DB0-4E56-AA94-93470FC2647B}" destId="{1025E18D-7456-4B10-A816-DB1C42334A4F}" srcOrd="0" destOrd="0" presId="urn:microsoft.com/office/officeart/2005/8/layout/vList5"/>
    <dgm:cxn modelId="{0B720394-0889-4F8C-841E-AEAA4690A061}" srcId="{113FF998-F165-4E56-B13B-3B50BB335748}" destId="{799BA23D-177D-45EC-A9B0-590535B100A8}" srcOrd="0" destOrd="0" parTransId="{AEFFE01B-9A56-4726-930E-68B1E94BBE71}" sibTransId="{14DF7E6D-03DF-4DFF-A403-AA54CAC55584}"/>
    <dgm:cxn modelId="{D5249328-54DF-4122-82E9-DA14527EC502}" type="presOf" srcId="{843C87DF-3D07-42B4-861D-D40BA9DC9EFE}" destId="{DD6C8B31-B3D3-4908-A6CA-98C68AFAB1BE}" srcOrd="0" destOrd="0" presId="urn:microsoft.com/office/officeart/2005/8/layout/vList5"/>
    <dgm:cxn modelId="{31601980-8905-430C-99AB-990A1C9937C3}" srcId="{F79DA6B8-87E5-4664-B432-A5D769A6B218}" destId="{113FF998-F165-4E56-B13B-3B50BB335748}" srcOrd="0" destOrd="0" parTransId="{880AEEF7-3CA2-4773-844D-13C3E1FD5852}" sibTransId="{CF2CC7E0-BD02-471B-8D73-8EB1CF04BC05}"/>
    <dgm:cxn modelId="{C7B2F1CB-5D9A-4AA6-8BE1-778ECD0446FD}" type="presOf" srcId="{0FAE59B9-C81A-4351-8E54-0C0601740B2E}" destId="{9F92A267-FF69-4616-BE24-98C0898730B0}" srcOrd="0" destOrd="0" presId="urn:microsoft.com/office/officeart/2005/8/layout/vList5"/>
    <dgm:cxn modelId="{E181E864-DA82-496A-BC40-3521719D5994}" type="presOf" srcId="{F2983FC8-B447-43BF-9751-A8293D03E89F}" destId="{FABFD047-5424-45FB-9649-81DCE57E3A9D}" srcOrd="0" destOrd="0" presId="urn:microsoft.com/office/officeart/2005/8/layout/vList5"/>
    <dgm:cxn modelId="{D937C976-47F9-4210-9D72-FE7EC2D819CE}" srcId="{FAFF7B36-3B3C-4C1B-9280-CD4450D69761}" destId="{27739750-0E2F-4549-B487-0F2553F8C381}" srcOrd="0" destOrd="0" parTransId="{B9DDD477-7B3F-4784-B9DE-32F9A2EE1423}" sibTransId="{CF574CD7-515D-47DD-86E7-6C4F6499E1DF}"/>
    <dgm:cxn modelId="{19F43887-E5D4-4CF8-92C1-A80D4E5B6CBE}" srcId="{D798F405-692C-4927-80A7-9571D6AB7ABF}" destId="{62CB3B63-4A9C-44A5-B909-FE10B4ED0550}" srcOrd="0" destOrd="0" parTransId="{3B48CAD5-84C4-453A-8E87-156025E37B52}" sibTransId="{61D982A2-55A3-4826-B082-66000A30A92D}"/>
    <dgm:cxn modelId="{E37F0F03-2E31-4348-B5D5-B3E0CE131819}" type="presOf" srcId="{27739750-0E2F-4549-B487-0F2553F8C381}" destId="{4AAF4687-F3E2-43AB-8C1C-98A7C1724468}" srcOrd="0" destOrd="0" presId="urn:microsoft.com/office/officeart/2005/8/layout/vList5"/>
    <dgm:cxn modelId="{BDF2102C-A98F-46AE-98AF-2B8121BF8519}" type="presOf" srcId="{91D231E0-BBC2-4751-A086-5F329165DA2F}" destId="{A8E81235-C888-44FB-A362-908235BC71EE}" srcOrd="0" destOrd="0" presId="urn:microsoft.com/office/officeart/2005/8/layout/vList5"/>
    <dgm:cxn modelId="{8B52C0C6-6123-431B-8845-6BA76E57D184}" type="presOf" srcId="{113FF998-F165-4E56-B13B-3B50BB335748}" destId="{943461A8-1AD4-4864-9654-82169399CAAB}" srcOrd="0" destOrd="0" presId="urn:microsoft.com/office/officeart/2005/8/layout/vList5"/>
    <dgm:cxn modelId="{D24AB38D-8E74-4A65-AC50-D67E4CEAF118}" type="presOf" srcId="{A3C5CC56-1292-4BE4-BA42-358C47483190}" destId="{6DE5C914-CBDB-4A31-BD4A-2FB067F5B10C}" srcOrd="0" destOrd="0" presId="urn:microsoft.com/office/officeart/2005/8/layout/vList5"/>
    <dgm:cxn modelId="{61C72A28-1D52-4611-A77B-F0CBD928ACC9}" srcId="{F79DA6B8-87E5-4664-B432-A5D769A6B218}" destId="{D798F405-692C-4927-80A7-9571D6AB7ABF}" srcOrd="7" destOrd="0" parTransId="{4B06202E-5045-4EF3-BFD3-C9571AB5FF9C}" sibTransId="{E230D232-16C0-421D-8B93-0885FBBA7D6A}"/>
    <dgm:cxn modelId="{09A6BA57-DB77-4F91-8FDE-7C16A06AE040}" srcId="{1A396C6D-1DB0-4E56-AA94-93470FC2647B}" destId="{52B42748-F185-4959-9FA0-12777E90A84B}" srcOrd="0" destOrd="0" parTransId="{6B4F5D74-F035-43D7-9D6B-59CEED74CE94}" sibTransId="{1E337207-B43B-46DC-9CB2-91D2BE429FE7}"/>
    <dgm:cxn modelId="{55590A8B-10D8-4AC6-A3F0-DE2D5EF3729F}" srcId="{F79DA6B8-87E5-4664-B432-A5D769A6B218}" destId="{91D231E0-BBC2-4751-A086-5F329165DA2F}" srcOrd="4" destOrd="0" parTransId="{B86D1BEF-42B0-4ECC-85C8-A479C07CA605}" sibTransId="{F9156D53-DD0C-429C-B3F6-ED3D3D17FEA0}"/>
    <dgm:cxn modelId="{78A1C1A2-07DB-4B80-8F2B-62E3176C29C5}" srcId="{F79DA6B8-87E5-4664-B432-A5D769A6B218}" destId="{D4CDC3FE-398F-4AED-8DA3-8EE6178EF67F}" srcOrd="10" destOrd="0" parTransId="{C5EB9B97-46C7-4B41-AD8E-AD66A4699A02}" sibTransId="{0B446ADF-BDF6-4739-B83F-980ECB3EA58D}"/>
    <dgm:cxn modelId="{9FF26BC7-807D-4749-92A3-4DC55764139E}" srcId="{91D231E0-BBC2-4751-A086-5F329165DA2F}" destId="{9F6A58F2-CBE2-4AD7-AF81-8E9B78894FC6}" srcOrd="0" destOrd="0" parTransId="{927D6AC8-DA79-41DB-BD17-9C1F9D83696F}" sibTransId="{0A6D8753-0EDE-4714-84DD-84A864E70C49}"/>
    <dgm:cxn modelId="{B98AD632-AF7E-4713-A0D6-560B09A7F5E8}" type="presOf" srcId="{3F0CC739-9F3E-4180-BE16-482483CC0E68}" destId="{471D003A-F6DF-4B50-B039-094CB4A1F5BE}" srcOrd="0" destOrd="0" presId="urn:microsoft.com/office/officeart/2005/8/layout/vList5"/>
    <dgm:cxn modelId="{ACCB12C3-1822-4083-91A3-7FF1403EF1A7}" srcId="{F79DA6B8-87E5-4664-B432-A5D769A6B218}" destId="{89BB503B-FA0F-42BC-A864-110B89A5FD59}" srcOrd="6" destOrd="0" parTransId="{75883D94-211A-45E3-AF68-92F85B07233F}" sibTransId="{E0738741-CFCF-4640-AD05-E40E33DF7192}"/>
    <dgm:cxn modelId="{82D1814A-3BA9-4BDD-9862-328165B34BDB}" type="presOf" srcId="{FAFF7B36-3B3C-4C1B-9280-CD4450D69761}" destId="{8D38372E-869E-4F6B-816D-9EE6A75B68E4}" srcOrd="0" destOrd="0" presId="urn:microsoft.com/office/officeart/2005/8/layout/vList5"/>
    <dgm:cxn modelId="{ED6DB742-FCAE-4E70-9B0C-5EC220D0AC2B}" type="presParOf" srcId="{B1B12CFB-7E40-49BF-B110-752570C08C9A}" destId="{0AD366D9-8755-4AFF-B183-611EB3808DCF}" srcOrd="0" destOrd="0" presId="urn:microsoft.com/office/officeart/2005/8/layout/vList5"/>
    <dgm:cxn modelId="{13C1C534-7CD1-48CB-A2BF-274200092F63}" type="presParOf" srcId="{0AD366D9-8755-4AFF-B183-611EB3808DCF}" destId="{943461A8-1AD4-4864-9654-82169399CAAB}" srcOrd="0" destOrd="0" presId="urn:microsoft.com/office/officeart/2005/8/layout/vList5"/>
    <dgm:cxn modelId="{6DD35B6A-0BCA-427D-9D9E-6EF8A4201B8B}" type="presParOf" srcId="{0AD366D9-8755-4AFF-B183-611EB3808DCF}" destId="{799AC078-770A-4F45-9D39-2D2F78F32F2D}" srcOrd="1" destOrd="0" presId="urn:microsoft.com/office/officeart/2005/8/layout/vList5"/>
    <dgm:cxn modelId="{204FEB17-F732-4E2C-907C-282F015C2063}" type="presParOf" srcId="{B1B12CFB-7E40-49BF-B110-752570C08C9A}" destId="{FEFCAB0B-C7EC-4D0A-A776-29568E00BAF6}" srcOrd="1" destOrd="0" presId="urn:microsoft.com/office/officeart/2005/8/layout/vList5"/>
    <dgm:cxn modelId="{FD11CF0C-DB3F-4390-AF0F-C56E8582476A}" type="presParOf" srcId="{B1B12CFB-7E40-49BF-B110-752570C08C9A}" destId="{0EBB5581-5293-44A1-A1AD-1F2B50AF92E3}" srcOrd="2" destOrd="0" presId="urn:microsoft.com/office/officeart/2005/8/layout/vList5"/>
    <dgm:cxn modelId="{68C168C2-AD70-4563-A6C8-49399AB763C0}" type="presParOf" srcId="{0EBB5581-5293-44A1-A1AD-1F2B50AF92E3}" destId="{B75BD728-E103-480B-87F5-70BC72068A87}" srcOrd="0" destOrd="0" presId="urn:microsoft.com/office/officeart/2005/8/layout/vList5"/>
    <dgm:cxn modelId="{EA8D4C6F-280F-4705-BF31-70F81DA17FDF}" type="presParOf" srcId="{0EBB5581-5293-44A1-A1AD-1F2B50AF92E3}" destId="{FABFD047-5424-45FB-9649-81DCE57E3A9D}" srcOrd="1" destOrd="0" presId="urn:microsoft.com/office/officeart/2005/8/layout/vList5"/>
    <dgm:cxn modelId="{1DC0DC54-5146-42C4-902A-F820A32D5C5E}" type="presParOf" srcId="{B1B12CFB-7E40-49BF-B110-752570C08C9A}" destId="{71A9CBC4-5E6B-4622-ABEC-5B26A992DE00}" srcOrd="3" destOrd="0" presId="urn:microsoft.com/office/officeart/2005/8/layout/vList5"/>
    <dgm:cxn modelId="{0BD2F339-F382-468C-9A78-0473EE1DCA49}" type="presParOf" srcId="{B1B12CFB-7E40-49BF-B110-752570C08C9A}" destId="{A4DE8FBB-1BBA-4A28-9EB0-BD3A69403BCC}" srcOrd="4" destOrd="0" presId="urn:microsoft.com/office/officeart/2005/8/layout/vList5"/>
    <dgm:cxn modelId="{E8A17D16-2A0E-47A0-89F6-DB75BFA72C16}" type="presParOf" srcId="{A4DE8FBB-1BBA-4A28-9EB0-BD3A69403BCC}" destId="{1025E18D-7456-4B10-A816-DB1C42334A4F}" srcOrd="0" destOrd="0" presId="urn:microsoft.com/office/officeart/2005/8/layout/vList5"/>
    <dgm:cxn modelId="{E56A73E8-F3B2-4A3A-9F73-C361A38F36D1}" type="presParOf" srcId="{A4DE8FBB-1BBA-4A28-9EB0-BD3A69403BCC}" destId="{F7539080-FA67-4234-8F1A-CAAAD47F798F}" srcOrd="1" destOrd="0" presId="urn:microsoft.com/office/officeart/2005/8/layout/vList5"/>
    <dgm:cxn modelId="{4080319A-0166-4554-A9D0-30615960FA7C}" type="presParOf" srcId="{B1B12CFB-7E40-49BF-B110-752570C08C9A}" destId="{C53E7E04-C3B6-4950-A9E5-DCD4C5AFCDCA}" srcOrd="5" destOrd="0" presId="urn:microsoft.com/office/officeart/2005/8/layout/vList5"/>
    <dgm:cxn modelId="{E2743E6C-3795-4408-8BBA-93E2CFDD86E4}" type="presParOf" srcId="{B1B12CFB-7E40-49BF-B110-752570C08C9A}" destId="{D04C7F9E-CF85-45F9-A0D5-F49A4B1DA0E7}" srcOrd="6" destOrd="0" presId="urn:microsoft.com/office/officeart/2005/8/layout/vList5"/>
    <dgm:cxn modelId="{2DF238D2-4371-40C9-8654-EE35978EBB54}" type="presParOf" srcId="{D04C7F9E-CF85-45F9-A0D5-F49A4B1DA0E7}" destId="{471D003A-F6DF-4B50-B039-094CB4A1F5BE}" srcOrd="0" destOrd="0" presId="urn:microsoft.com/office/officeart/2005/8/layout/vList5"/>
    <dgm:cxn modelId="{A1A21E95-06EA-47C5-8C7D-1888929DC490}" type="presParOf" srcId="{D04C7F9E-CF85-45F9-A0D5-F49A4B1DA0E7}" destId="{DD6C8B31-B3D3-4908-A6CA-98C68AFAB1BE}" srcOrd="1" destOrd="0" presId="urn:microsoft.com/office/officeart/2005/8/layout/vList5"/>
    <dgm:cxn modelId="{299DCBB6-2B30-4639-AE28-BD09540282D4}" type="presParOf" srcId="{B1B12CFB-7E40-49BF-B110-752570C08C9A}" destId="{23E2728C-4FCD-4000-8FFA-ED088C0E2457}" srcOrd="7" destOrd="0" presId="urn:microsoft.com/office/officeart/2005/8/layout/vList5"/>
    <dgm:cxn modelId="{BED7F529-A27B-4FAB-BD39-4FB95BDAF37F}" type="presParOf" srcId="{B1B12CFB-7E40-49BF-B110-752570C08C9A}" destId="{87F8A9D9-B478-4B9A-A9DF-C6AA3ED907E0}" srcOrd="8" destOrd="0" presId="urn:microsoft.com/office/officeart/2005/8/layout/vList5"/>
    <dgm:cxn modelId="{F721D840-E993-450A-A80E-6005E4AC6C4B}" type="presParOf" srcId="{87F8A9D9-B478-4B9A-A9DF-C6AA3ED907E0}" destId="{A8E81235-C888-44FB-A362-908235BC71EE}" srcOrd="0" destOrd="0" presId="urn:microsoft.com/office/officeart/2005/8/layout/vList5"/>
    <dgm:cxn modelId="{0EE9ADFB-490F-499F-91B1-F78F04EE5B3A}" type="presParOf" srcId="{87F8A9D9-B478-4B9A-A9DF-C6AA3ED907E0}" destId="{DA3ABA70-615F-4C96-861B-252C8FB759B7}" srcOrd="1" destOrd="0" presId="urn:microsoft.com/office/officeart/2005/8/layout/vList5"/>
    <dgm:cxn modelId="{87D2A60F-2147-4693-B2FC-E2C5D562A4EE}" type="presParOf" srcId="{B1B12CFB-7E40-49BF-B110-752570C08C9A}" destId="{1D0ABB5C-21F9-4F51-89B7-53D9F1000105}" srcOrd="9" destOrd="0" presId="urn:microsoft.com/office/officeart/2005/8/layout/vList5"/>
    <dgm:cxn modelId="{0CCA2C51-94D7-433E-A435-3A4816CAE9FB}" type="presParOf" srcId="{B1B12CFB-7E40-49BF-B110-752570C08C9A}" destId="{91B28A25-0118-457E-9569-13CCA83F8047}" srcOrd="10" destOrd="0" presId="urn:microsoft.com/office/officeart/2005/8/layout/vList5"/>
    <dgm:cxn modelId="{026F6F3D-A88B-4683-870D-E354DAE7A696}" type="presParOf" srcId="{91B28A25-0118-457E-9569-13CCA83F8047}" destId="{8D38372E-869E-4F6B-816D-9EE6A75B68E4}" srcOrd="0" destOrd="0" presId="urn:microsoft.com/office/officeart/2005/8/layout/vList5"/>
    <dgm:cxn modelId="{B6470884-3CB9-4C5A-8A73-D71C6EE32A49}" type="presParOf" srcId="{91B28A25-0118-457E-9569-13CCA83F8047}" destId="{4AAF4687-F3E2-43AB-8C1C-98A7C1724468}" srcOrd="1" destOrd="0" presId="urn:microsoft.com/office/officeart/2005/8/layout/vList5"/>
    <dgm:cxn modelId="{CBBB06BD-9F4C-40A7-AFDF-4BD7B6A99C6B}" type="presParOf" srcId="{B1B12CFB-7E40-49BF-B110-752570C08C9A}" destId="{95960BE0-04E5-4752-AA3B-BC52596C3674}" srcOrd="11" destOrd="0" presId="urn:microsoft.com/office/officeart/2005/8/layout/vList5"/>
    <dgm:cxn modelId="{4A672E84-B01C-49D7-83E6-3B17FF501E25}" type="presParOf" srcId="{B1B12CFB-7E40-49BF-B110-752570C08C9A}" destId="{DB658FBD-F3A6-4535-8CFC-72D2B37249C1}" srcOrd="12" destOrd="0" presId="urn:microsoft.com/office/officeart/2005/8/layout/vList5"/>
    <dgm:cxn modelId="{32209835-9BB2-444D-A6B5-71116C6D3CDF}" type="presParOf" srcId="{DB658FBD-F3A6-4535-8CFC-72D2B37249C1}" destId="{5E011FD2-9425-4E7B-81EA-8E4FDFFB1154}" srcOrd="0" destOrd="0" presId="urn:microsoft.com/office/officeart/2005/8/layout/vList5"/>
    <dgm:cxn modelId="{267EFBCC-6823-4683-A5F0-CEBDD6DAF3CA}" type="presParOf" srcId="{DB658FBD-F3A6-4535-8CFC-72D2B37249C1}" destId="{5C859B54-0BE3-4FFA-941A-218C01700C93}" srcOrd="1" destOrd="0" presId="urn:microsoft.com/office/officeart/2005/8/layout/vList5"/>
    <dgm:cxn modelId="{E3EDC792-E2B3-481E-8557-E762F7A9C79E}" type="presParOf" srcId="{B1B12CFB-7E40-49BF-B110-752570C08C9A}" destId="{D49C059A-8636-492C-AD8B-87A0CE7DF20C}" srcOrd="13" destOrd="0" presId="urn:microsoft.com/office/officeart/2005/8/layout/vList5"/>
    <dgm:cxn modelId="{4FD2A069-B56E-4C6B-A928-067FCDE66730}" type="presParOf" srcId="{B1B12CFB-7E40-49BF-B110-752570C08C9A}" destId="{100670BE-17BF-44DF-98B4-D9E8FFE8163E}" srcOrd="14" destOrd="0" presId="urn:microsoft.com/office/officeart/2005/8/layout/vList5"/>
    <dgm:cxn modelId="{80CDAD8E-C588-4A47-8602-EAF9A68F05FD}" type="presParOf" srcId="{100670BE-17BF-44DF-98B4-D9E8FFE8163E}" destId="{61C877BF-FBC0-46D3-B0BF-AF7E84D0A502}" srcOrd="0" destOrd="0" presId="urn:microsoft.com/office/officeart/2005/8/layout/vList5"/>
    <dgm:cxn modelId="{E5D53B38-A1F8-413A-A539-73B9A6C5213E}" type="presParOf" srcId="{100670BE-17BF-44DF-98B4-D9E8FFE8163E}" destId="{F4E8F98A-FBEE-4CAA-A084-22C5DFC957E7}" srcOrd="1" destOrd="0" presId="urn:microsoft.com/office/officeart/2005/8/layout/vList5"/>
    <dgm:cxn modelId="{2FBF0D19-67D6-408C-B694-54ABD2E08F6D}" type="presParOf" srcId="{B1B12CFB-7E40-49BF-B110-752570C08C9A}" destId="{62B56D29-A263-4FD5-A968-0F9681744BE7}" srcOrd="15" destOrd="0" presId="urn:microsoft.com/office/officeart/2005/8/layout/vList5"/>
    <dgm:cxn modelId="{D71DF3CB-4A34-42A5-9704-3513C2AB9A16}" type="presParOf" srcId="{B1B12CFB-7E40-49BF-B110-752570C08C9A}" destId="{DCC1F8B1-4275-4E5F-B7DD-996DC39068EF}" srcOrd="16" destOrd="0" presId="urn:microsoft.com/office/officeart/2005/8/layout/vList5"/>
    <dgm:cxn modelId="{415E549A-515D-4E26-9796-4E7620DBDACD}" type="presParOf" srcId="{DCC1F8B1-4275-4E5F-B7DD-996DC39068EF}" destId="{6397526B-B086-43C5-AA5C-2A1116CF86EC}" srcOrd="0" destOrd="0" presId="urn:microsoft.com/office/officeart/2005/8/layout/vList5"/>
    <dgm:cxn modelId="{F1271F01-7888-415C-A4C5-47E7B5B209DC}" type="presParOf" srcId="{DCC1F8B1-4275-4E5F-B7DD-996DC39068EF}" destId="{9F92A267-FF69-4616-BE24-98C0898730B0}" srcOrd="1" destOrd="0" presId="urn:microsoft.com/office/officeart/2005/8/layout/vList5"/>
    <dgm:cxn modelId="{147D5938-F1F2-4DE7-B22D-E932077EED2C}" type="presParOf" srcId="{B1B12CFB-7E40-49BF-B110-752570C08C9A}" destId="{F037017E-2575-429F-8E30-82ED3D2F532C}" srcOrd="17" destOrd="0" presId="urn:microsoft.com/office/officeart/2005/8/layout/vList5"/>
    <dgm:cxn modelId="{324E09F5-7157-487E-85EE-98E9ABD00AD8}" type="presParOf" srcId="{B1B12CFB-7E40-49BF-B110-752570C08C9A}" destId="{6592E2CE-8E8F-442E-BEBC-38BCA45E4559}" srcOrd="18" destOrd="0" presId="urn:microsoft.com/office/officeart/2005/8/layout/vList5"/>
    <dgm:cxn modelId="{4D9E1F14-1CC0-4113-B8F3-20D565D59E15}" type="presParOf" srcId="{6592E2CE-8E8F-442E-BEBC-38BCA45E4559}" destId="{6DE5C914-CBDB-4A31-BD4A-2FB067F5B10C}" srcOrd="0" destOrd="0" presId="urn:microsoft.com/office/officeart/2005/8/layout/vList5"/>
    <dgm:cxn modelId="{81E0F7F7-1260-4F20-A3B5-F6198C6D9C37}" type="presParOf" srcId="{6592E2CE-8E8F-442E-BEBC-38BCA45E4559}" destId="{058BAC04-7AC2-495C-9174-40B15FC869D0}" srcOrd="1" destOrd="0" presId="urn:microsoft.com/office/officeart/2005/8/layout/vList5"/>
    <dgm:cxn modelId="{C09DB628-8513-49E2-9453-675FB4EC0F53}" type="presParOf" srcId="{B1B12CFB-7E40-49BF-B110-752570C08C9A}" destId="{C9663F18-BC39-4C87-B06B-EA96E0BF5B24}" srcOrd="19" destOrd="0" presId="urn:microsoft.com/office/officeart/2005/8/layout/vList5"/>
    <dgm:cxn modelId="{1B86630A-98B7-49D4-8638-38A94F5309D9}" type="presParOf" srcId="{B1B12CFB-7E40-49BF-B110-752570C08C9A}" destId="{4F7170C7-ED15-42B1-AACD-3C65851D4837}" srcOrd="20" destOrd="0" presId="urn:microsoft.com/office/officeart/2005/8/layout/vList5"/>
    <dgm:cxn modelId="{420B02BE-3EE4-4D34-B31A-19EF438F1F92}" type="presParOf" srcId="{4F7170C7-ED15-42B1-AACD-3C65851D4837}" destId="{86C796DA-38BB-4605-ABC6-395BCDFAE4F8}" srcOrd="0" destOrd="0" presId="urn:microsoft.com/office/officeart/2005/8/layout/vList5"/>
    <dgm:cxn modelId="{F041C63F-B0C1-443F-BC6F-E6C37B80DC71}" type="presParOf" srcId="{4F7170C7-ED15-42B1-AACD-3C65851D4837}" destId="{BE4A4302-371F-4BC6-9E2C-776F79C11C9C}" srcOrd="1" destOrd="0" presId="urn:microsoft.com/office/officeart/2005/8/layout/vList5"/>
  </dgm:cxnLst>
  <dgm:bg/>
  <dgm:whole/>
</dgm:dataModel>
</file>

<file path=ppt/diagrams/data5.xml><?xml version="1.0" encoding="utf-8"?>
<dgm:dataModel xmlns:dgm="http://schemas.openxmlformats.org/drawingml/2006/diagram" xmlns:a="http://schemas.openxmlformats.org/drawingml/2006/main">
  <dgm:ptLst>
    <dgm:pt modelId="{F79DA6B8-87E5-4664-B432-A5D769A6B218}"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s-ES"/>
        </a:p>
      </dgm:t>
    </dgm:pt>
    <dgm:pt modelId="{113FF998-F165-4E56-B13B-3B50BB335748}">
      <dgm:prSet phldrT="[Texto]" custT="1"/>
      <dgm:spPr/>
      <dgm:t>
        <a:bodyPr/>
        <a:lstStyle/>
        <a:p>
          <a:r>
            <a:rPr lang="es-ES" sz="1400" dirty="0" smtClean="0"/>
            <a:t>Número de trabajadores</a:t>
          </a:r>
          <a:endParaRPr lang="es-ES" sz="1400" dirty="0"/>
        </a:p>
      </dgm:t>
    </dgm:pt>
    <dgm:pt modelId="{880AEEF7-3CA2-4773-844D-13C3E1FD5852}" type="parTrans" cxnId="{31601980-8905-430C-99AB-990A1C9937C3}">
      <dgm:prSet/>
      <dgm:spPr/>
      <dgm:t>
        <a:bodyPr/>
        <a:lstStyle/>
        <a:p>
          <a:endParaRPr lang="es-ES" sz="4000"/>
        </a:p>
      </dgm:t>
    </dgm:pt>
    <dgm:pt modelId="{CF2CC7E0-BD02-471B-8D73-8EB1CF04BC05}" type="sibTrans" cxnId="{31601980-8905-430C-99AB-990A1C9937C3}">
      <dgm:prSet/>
      <dgm:spPr/>
      <dgm:t>
        <a:bodyPr/>
        <a:lstStyle/>
        <a:p>
          <a:endParaRPr lang="es-ES" sz="4000"/>
        </a:p>
      </dgm:t>
    </dgm:pt>
    <dgm:pt modelId="{A1AE0412-E9DA-435C-B289-BDE09C69D597}">
      <dgm:prSet phldrT="[Texto]" custT="1"/>
      <dgm:spPr/>
      <dgm:t>
        <a:bodyPr/>
        <a:lstStyle/>
        <a:p>
          <a:r>
            <a:rPr lang="es-ES" sz="1400" u="none" dirty="0" smtClean="0">
              <a:uFillTx/>
            </a:rPr>
            <a:t>Sexo</a:t>
          </a:r>
          <a:endParaRPr lang="es-ES" sz="1400" dirty="0"/>
        </a:p>
      </dgm:t>
    </dgm:pt>
    <dgm:pt modelId="{04D58B71-1631-4022-A6C7-0FFC7544CF24}" type="parTrans" cxnId="{EC0963E8-8466-4428-B2EF-936A48D78B02}">
      <dgm:prSet/>
      <dgm:spPr/>
      <dgm:t>
        <a:bodyPr/>
        <a:lstStyle/>
        <a:p>
          <a:endParaRPr lang="es-ES" sz="4000"/>
        </a:p>
      </dgm:t>
    </dgm:pt>
    <dgm:pt modelId="{1E0D3D1C-1E7C-4A57-92C8-E4518FE53AC1}" type="sibTrans" cxnId="{EC0963E8-8466-4428-B2EF-936A48D78B02}">
      <dgm:prSet/>
      <dgm:spPr/>
      <dgm:t>
        <a:bodyPr/>
        <a:lstStyle/>
        <a:p>
          <a:endParaRPr lang="es-ES" sz="4000"/>
        </a:p>
      </dgm:t>
    </dgm:pt>
    <dgm:pt modelId="{1A396C6D-1DB0-4E56-AA94-93470FC2647B}">
      <dgm:prSet custT="1"/>
      <dgm:spPr/>
      <dgm:t>
        <a:bodyPr/>
        <a:lstStyle/>
        <a:p>
          <a:r>
            <a:rPr lang="es-ES" sz="1400" u="none" dirty="0" smtClean="0">
              <a:uFillTx/>
            </a:rPr>
            <a:t>Edad</a:t>
          </a:r>
          <a:endParaRPr lang="es-ES" sz="1400" u="none" dirty="0">
            <a:uFillTx/>
          </a:endParaRPr>
        </a:p>
      </dgm:t>
    </dgm:pt>
    <dgm:pt modelId="{62D31029-EAE6-4AF1-86A7-05F20F9BD8DC}" type="parTrans" cxnId="{02A8BB4D-F6AF-4535-8356-8C55CEF365CA}">
      <dgm:prSet/>
      <dgm:spPr/>
      <dgm:t>
        <a:bodyPr/>
        <a:lstStyle/>
        <a:p>
          <a:endParaRPr lang="es-ES" sz="4000"/>
        </a:p>
      </dgm:t>
    </dgm:pt>
    <dgm:pt modelId="{193217DD-2259-4D02-B1AB-9611F023B2B8}" type="sibTrans" cxnId="{02A8BB4D-F6AF-4535-8356-8C55CEF365CA}">
      <dgm:prSet/>
      <dgm:spPr/>
      <dgm:t>
        <a:bodyPr/>
        <a:lstStyle/>
        <a:p>
          <a:endParaRPr lang="es-ES" sz="4000"/>
        </a:p>
      </dgm:t>
    </dgm:pt>
    <dgm:pt modelId="{3F0CC739-9F3E-4180-BE16-482483CC0E68}">
      <dgm:prSet custT="1"/>
      <dgm:spPr/>
      <dgm:t>
        <a:bodyPr/>
        <a:lstStyle/>
        <a:p>
          <a:r>
            <a:rPr lang="es-ES" sz="1400" u="none" dirty="0" smtClean="0">
              <a:uFillTx/>
            </a:rPr>
            <a:t>Antigüedad en el puesto</a:t>
          </a:r>
          <a:endParaRPr lang="es-ES" sz="1400" u="none" dirty="0">
            <a:uFillTx/>
          </a:endParaRPr>
        </a:p>
      </dgm:t>
    </dgm:pt>
    <dgm:pt modelId="{607622E4-2020-45FD-B149-8118BBBA9609}" type="parTrans" cxnId="{E12F59FB-59D2-43F7-A389-4E62B6489EBD}">
      <dgm:prSet/>
      <dgm:spPr/>
      <dgm:t>
        <a:bodyPr/>
        <a:lstStyle/>
        <a:p>
          <a:endParaRPr lang="es-ES" sz="4000"/>
        </a:p>
      </dgm:t>
    </dgm:pt>
    <dgm:pt modelId="{333566B8-8533-42E9-ACA5-E3166F7D945A}" type="sibTrans" cxnId="{E12F59FB-59D2-43F7-A389-4E62B6489EBD}">
      <dgm:prSet/>
      <dgm:spPr/>
      <dgm:t>
        <a:bodyPr/>
        <a:lstStyle/>
        <a:p>
          <a:endParaRPr lang="es-ES" sz="4000"/>
        </a:p>
      </dgm:t>
    </dgm:pt>
    <dgm:pt modelId="{91D231E0-BBC2-4751-A086-5F329165DA2F}">
      <dgm:prSet custT="1"/>
      <dgm:spPr/>
      <dgm:t>
        <a:bodyPr/>
        <a:lstStyle/>
        <a:p>
          <a:r>
            <a:rPr lang="es-ES" sz="1400" u="none" dirty="0" smtClean="0">
              <a:uFillTx/>
            </a:rPr>
            <a:t>Tipo de contrato </a:t>
          </a:r>
          <a:endParaRPr lang="es-ES" sz="1400" u="none" dirty="0">
            <a:uFillTx/>
          </a:endParaRPr>
        </a:p>
      </dgm:t>
    </dgm:pt>
    <dgm:pt modelId="{B86D1BEF-42B0-4ECC-85C8-A479C07CA605}" type="parTrans" cxnId="{55590A8B-10D8-4AC6-A3F0-DE2D5EF3729F}">
      <dgm:prSet/>
      <dgm:spPr/>
      <dgm:t>
        <a:bodyPr/>
        <a:lstStyle/>
        <a:p>
          <a:endParaRPr lang="es-ES" sz="4000"/>
        </a:p>
      </dgm:t>
    </dgm:pt>
    <dgm:pt modelId="{F9156D53-DD0C-429C-B3F6-ED3D3D17FEA0}" type="sibTrans" cxnId="{55590A8B-10D8-4AC6-A3F0-DE2D5EF3729F}">
      <dgm:prSet/>
      <dgm:spPr/>
      <dgm:t>
        <a:bodyPr/>
        <a:lstStyle/>
        <a:p>
          <a:endParaRPr lang="es-ES" sz="4000"/>
        </a:p>
      </dgm:t>
    </dgm:pt>
    <dgm:pt modelId="{FAFF7B36-3B3C-4C1B-9280-CD4450D69761}">
      <dgm:prSet custT="1"/>
      <dgm:spPr/>
      <dgm:t>
        <a:bodyPr/>
        <a:lstStyle/>
        <a:p>
          <a:r>
            <a:rPr lang="es-ES" sz="1400" u="none" dirty="0" smtClean="0">
              <a:uFillTx/>
            </a:rPr>
            <a:t>Horario y turnos</a:t>
          </a:r>
          <a:endParaRPr lang="es-ES" sz="1400" u="none" dirty="0">
            <a:uFillTx/>
          </a:endParaRPr>
        </a:p>
      </dgm:t>
    </dgm:pt>
    <dgm:pt modelId="{12A867BF-ED10-4D8C-BB38-31A015DF4140}" type="parTrans" cxnId="{BC27ED22-5AC6-41A0-8C10-A3DAD8B44CE5}">
      <dgm:prSet/>
      <dgm:spPr/>
      <dgm:t>
        <a:bodyPr/>
        <a:lstStyle/>
        <a:p>
          <a:endParaRPr lang="es-ES" sz="4000"/>
        </a:p>
      </dgm:t>
    </dgm:pt>
    <dgm:pt modelId="{EC01929F-C098-4AAF-8749-9225B885014D}" type="sibTrans" cxnId="{BC27ED22-5AC6-41A0-8C10-A3DAD8B44CE5}">
      <dgm:prSet/>
      <dgm:spPr/>
      <dgm:t>
        <a:bodyPr/>
        <a:lstStyle/>
        <a:p>
          <a:endParaRPr lang="es-ES" sz="4000"/>
        </a:p>
      </dgm:t>
    </dgm:pt>
    <dgm:pt modelId="{89BB503B-FA0F-42BC-A864-110B89A5FD59}">
      <dgm:prSet custT="1"/>
      <dgm:spPr/>
      <dgm:t>
        <a:bodyPr/>
        <a:lstStyle/>
        <a:p>
          <a:r>
            <a:rPr lang="es-ES" sz="1400" u="none" dirty="0" smtClean="0">
              <a:uFillTx/>
            </a:rPr>
            <a:t>Jornada completa o parcial en la empresa</a:t>
          </a:r>
          <a:endParaRPr lang="es-ES" sz="1400" u="none" dirty="0">
            <a:uFillTx/>
          </a:endParaRPr>
        </a:p>
      </dgm:t>
    </dgm:pt>
    <dgm:pt modelId="{75883D94-211A-45E3-AF68-92F85B07233F}" type="parTrans" cxnId="{ACCB12C3-1822-4083-91A3-7FF1403EF1A7}">
      <dgm:prSet/>
      <dgm:spPr/>
      <dgm:t>
        <a:bodyPr/>
        <a:lstStyle/>
        <a:p>
          <a:endParaRPr lang="es-ES" sz="4000"/>
        </a:p>
      </dgm:t>
    </dgm:pt>
    <dgm:pt modelId="{E0738741-CFCF-4640-AD05-E40E33DF7192}" type="sibTrans" cxnId="{ACCB12C3-1822-4083-91A3-7FF1403EF1A7}">
      <dgm:prSet/>
      <dgm:spPr/>
      <dgm:t>
        <a:bodyPr/>
        <a:lstStyle/>
        <a:p>
          <a:endParaRPr lang="es-ES" sz="4000"/>
        </a:p>
      </dgm:t>
    </dgm:pt>
    <dgm:pt modelId="{D798F405-692C-4927-80A7-9571D6AB7ABF}">
      <dgm:prSet custT="1"/>
      <dgm:spPr/>
      <dgm:t>
        <a:bodyPr/>
        <a:lstStyle/>
        <a:p>
          <a:r>
            <a:rPr lang="es-ES" sz="1400" u="none" dirty="0" smtClean="0">
              <a:uFillTx/>
            </a:rPr>
            <a:t>Posibilidades de promoción interna</a:t>
          </a:r>
          <a:endParaRPr lang="es-ES" sz="1400" u="none" dirty="0">
            <a:uFillTx/>
          </a:endParaRPr>
        </a:p>
      </dgm:t>
    </dgm:pt>
    <dgm:pt modelId="{4B06202E-5045-4EF3-BFD3-C9571AB5FF9C}" type="parTrans" cxnId="{61C72A28-1D52-4611-A77B-F0CBD928ACC9}">
      <dgm:prSet/>
      <dgm:spPr/>
      <dgm:t>
        <a:bodyPr/>
        <a:lstStyle/>
        <a:p>
          <a:endParaRPr lang="es-ES" sz="4000"/>
        </a:p>
      </dgm:t>
    </dgm:pt>
    <dgm:pt modelId="{E230D232-16C0-421D-8B93-0885FBBA7D6A}" type="sibTrans" cxnId="{61C72A28-1D52-4611-A77B-F0CBD928ACC9}">
      <dgm:prSet/>
      <dgm:spPr/>
      <dgm:t>
        <a:bodyPr/>
        <a:lstStyle/>
        <a:p>
          <a:endParaRPr lang="es-ES" sz="4000"/>
        </a:p>
      </dgm:t>
    </dgm:pt>
    <dgm:pt modelId="{697B5F95-0E3A-4FBC-840C-95489989A2FD}">
      <dgm:prSet custT="1"/>
      <dgm:spPr/>
      <dgm:t>
        <a:bodyPr/>
        <a:lstStyle/>
        <a:p>
          <a:r>
            <a:rPr lang="es-ES" sz="1400" u="none" dirty="0" smtClean="0">
              <a:uFillTx/>
            </a:rPr>
            <a:t>Tipo de remuneración </a:t>
          </a:r>
          <a:endParaRPr lang="es-ES" sz="1400" u="none" dirty="0">
            <a:uFillTx/>
          </a:endParaRPr>
        </a:p>
      </dgm:t>
    </dgm:pt>
    <dgm:pt modelId="{2A6E39DE-B7BA-41E6-BE01-E6E484C157D6}" type="parTrans" cxnId="{C8202F49-A9A4-4187-85EE-7D950DCAFAD2}">
      <dgm:prSet/>
      <dgm:spPr/>
      <dgm:t>
        <a:bodyPr/>
        <a:lstStyle/>
        <a:p>
          <a:endParaRPr lang="es-ES" sz="4000"/>
        </a:p>
      </dgm:t>
    </dgm:pt>
    <dgm:pt modelId="{881444D9-3B97-4288-AE6C-12D4E6D37B0A}" type="sibTrans" cxnId="{C8202F49-A9A4-4187-85EE-7D950DCAFAD2}">
      <dgm:prSet/>
      <dgm:spPr/>
      <dgm:t>
        <a:bodyPr/>
        <a:lstStyle/>
        <a:p>
          <a:endParaRPr lang="es-ES" sz="4000"/>
        </a:p>
      </dgm:t>
    </dgm:pt>
    <dgm:pt modelId="{A3C5CC56-1292-4BE4-BA42-358C47483190}">
      <dgm:prSet custT="1"/>
      <dgm:spPr/>
      <dgm:t>
        <a:bodyPr/>
        <a:lstStyle/>
        <a:p>
          <a:r>
            <a:rPr lang="es-ES" sz="1400" u="none" dirty="0" smtClean="0">
              <a:uFillTx/>
            </a:rPr>
            <a:t>Formación recibida en ergonomía </a:t>
          </a:r>
          <a:endParaRPr lang="es-ES" sz="1400" u="none" dirty="0">
            <a:uFillTx/>
          </a:endParaRPr>
        </a:p>
      </dgm:t>
    </dgm:pt>
    <dgm:pt modelId="{200B44D0-1C0A-4C63-A135-2A439FC5BF19}" type="parTrans" cxnId="{4EC83A6C-B134-469A-B5EE-81E4E1313CF1}">
      <dgm:prSet/>
      <dgm:spPr/>
      <dgm:t>
        <a:bodyPr/>
        <a:lstStyle/>
        <a:p>
          <a:endParaRPr lang="es-ES" sz="4000"/>
        </a:p>
      </dgm:t>
    </dgm:pt>
    <dgm:pt modelId="{C7420C38-AAF6-4D17-8153-F632DB90F076}" type="sibTrans" cxnId="{4EC83A6C-B134-469A-B5EE-81E4E1313CF1}">
      <dgm:prSet/>
      <dgm:spPr/>
      <dgm:t>
        <a:bodyPr/>
        <a:lstStyle/>
        <a:p>
          <a:endParaRPr lang="es-ES" sz="4000"/>
        </a:p>
      </dgm:t>
    </dgm:pt>
    <dgm:pt modelId="{D4CDC3FE-398F-4AED-8DA3-8EE6178EF67F}">
      <dgm:prSet custT="1"/>
      <dgm:spPr/>
      <dgm:t>
        <a:bodyPr/>
        <a:lstStyle/>
        <a:p>
          <a:r>
            <a:rPr lang="es-ES" sz="1400" dirty="0" smtClean="0"/>
            <a:t>Rotación con otras tareas no incluidas en el ámbito de intervención</a:t>
          </a:r>
          <a:endParaRPr lang="es-ES" sz="1600" dirty="0"/>
        </a:p>
      </dgm:t>
    </dgm:pt>
    <dgm:pt modelId="{C5EB9B97-46C7-4B41-AD8E-AD66A4699A02}" type="parTrans" cxnId="{78A1C1A2-07DB-4B80-8F2B-62E3176C29C5}">
      <dgm:prSet/>
      <dgm:spPr/>
      <dgm:t>
        <a:bodyPr/>
        <a:lstStyle/>
        <a:p>
          <a:endParaRPr lang="es-ES" sz="4000"/>
        </a:p>
      </dgm:t>
    </dgm:pt>
    <dgm:pt modelId="{0B446ADF-BDF6-4739-B83F-980ECB3EA58D}" type="sibTrans" cxnId="{78A1C1A2-07DB-4B80-8F2B-62E3176C29C5}">
      <dgm:prSet/>
      <dgm:spPr/>
      <dgm:t>
        <a:bodyPr/>
        <a:lstStyle/>
        <a:p>
          <a:endParaRPr lang="es-ES" sz="4000"/>
        </a:p>
      </dgm:t>
    </dgm:pt>
    <dgm:pt modelId="{799BA23D-177D-45EC-A9B0-590535B100A8}">
      <dgm:prSet phldrT="[Texto]" custT="1"/>
      <dgm:spPr/>
      <dgm:t>
        <a:bodyPr/>
        <a:lstStyle/>
        <a:p>
          <a:r>
            <a:rPr lang="es-ES" sz="1400" dirty="0" smtClean="0"/>
            <a:t>_</a:t>
          </a:r>
          <a:endParaRPr lang="es-ES" sz="1400" dirty="0"/>
        </a:p>
      </dgm:t>
    </dgm:pt>
    <dgm:pt modelId="{AEFFE01B-9A56-4726-930E-68B1E94BBE71}" type="parTrans" cxnId="{0B720394-0889-4F8C-841E-AEAA4690A061}">
      <dgm:prSet/>
      <dgm:spPr/>
      <dgm:t>
        <a:bodyPr/>
        <a:lstStyle/>
        <a:p>
          <a:endParaRPr lang="es-ES" sz="4000"/>
        </a:p>
      </dgm:t>
    </dgm:pt>
    <dgm:pt modelId="{14DF7E6D-03DF-4DFF-A403-AA54CAC55584}" type="sibTrans" cxnId="{0B720394-0889-4F8C-841E-AEAA4690A061}">
      <dgm:prSet/>
      <dgm:spPr/>
      <dgm:t>
        <a:bodyPr/>
        <a:lstStyle/>
        <a:p>
          <a:endParaRPr lang="es-ES" sz="4000"/>
        </a:p>
      </dgm:t>
    </dgm:pt>
    <dgm:pt modelId="{F2983FC8-B447-43BF-9751-A8293D03E89F}">
      <dgm:prSet phldrT="[Texto]" custT="1"/>
      <dgm:spPr/>
      <dgm:t>
        <a:bodyPr/>
        <a:lstStyle/>
        <a:p>
          <a:r>
            <a:rPr lang="es-ES" sz="1400" dirty="0" smtClean="0"/>
            <a:t>_</a:t>
          </a:r>
          <a:endParaRPr lang="es-ES" sz="1400" dirty="0"/>
        </a:p>
      </dgm:t>
    </dgm:pt>
    <dgm:pt modelId="{30C8D7B4-2D6E-4B7B-9C57-7AA0F3CD689B}" type="parTrans" cxnId="{92278857-9CDF-423C-B548-FDABC31463C0}">
      <dgm:prSet/>
      <dgm:spPr/>
      <dgm:t>
        <a:bodyPr/>
        <a:lstStyle/>
        <a:p>
          <a:endParaRPr lang="es-ES" sz="4000"/>
        </a:p>
      </dgm:t>
    </dgm:pt>
    <dgm:pt modelId="{9D69A5C0-342B-4899-8178-5463919F9678}" type="sibTrans" cxnId="{92278857-9CDF-423C-B548-FDABC31463C0}">
      <dgm:prSet/>
      <dgm:spPr/>
      <dgm:t>
        <a:bodyPr/>
        <a:lstStyle/>
        <a:p>
          <a:endParaRPr lang="es-ES" sz="4000"/>
        </a:p>
      </dgm:t>
    </dgm:pt>
    <dgm:pt modelId="{52B42748-F185-4959-9FA0-12777E90A84B}">
      <dgm:prSet custT="1"/>
      <dgm:spPr/>
      <dgm:t>
        <a:bodyPr/>
        <a:lstStyle/>
        <a:p>
          <a:r>
            <a:rPr lang="es-ES" sz="1400" u="none" dirty="0" smtClean="0">
              <a:uFillTx/>
            </a:rPr>
            <a:t>_</a:t>
          </a:r>
          <a:endParaRPr lang="es-ES" sz="1400" u="none" dirty="0">
            <a:uFillTx/>
          </a:endParaRPr>
        </a:p>
      </dgm:t>
    </dgm:pt>
    <dgm:pt modelId="{6B4F5D74-F035-43D7-9D6B-59CEED74CE94}" type="parTrans" cxnId="{09A6BA57-DB77-4F91-8FDE-7C16A06AE040}">
      <dgm:prSet/>
      <dgm:spPr/>
      <dgm:t>
        <a:bodyPr/>
        <a:lstStyle/>
        <a:p>
          <a:endParaRPr lang="es-ES" sz="4000"/>
        </a:p>
      </dgm:t>
    </dgm:pt>
    <dgm:pt modelId="{1E337207-B43B-46DC-9CB2-91D2BE429FE7}" type="sibTrans" cxnId="{09A6BA57-DB77-4F91-8FDE-7C16A06AE040}">
      <dgm:prSet/>
      <dgm:spPr/>
      <dgm:t>
        <a:bodyPr/>
        <a:lstStyle/>
        <a:p>
          <a:endParaRPr lang="es-ES" sz="4000"/>
        </a:p>
      </dgm:t>
    </dgm:pt>
    <dgm:pt modelId="{843C87DF-3D07-42B4-861D-D40BA9DC9EFE}">
      <dgm:prSet custT="1"/>
      <dgm:spPr/>
      <dgm:t>
        <a:bodyPr/>
        <a:lstStyle/>
        <a:p>
          <a:r>
            <a:rPr lang="es-ES" sz="1400" u="none" dirty="0" smtClean="0">
              <a:uFillTx/>
            </a:rPr>
            <a:t>_</a:t>
          </a:r>
          <a:endParaRPr lang="es-ES" sz="1400" u="none" dirty="0">
            <a:uFillTx/>
          </a:endParaRPr>
        </a:p>
      </dgm:t>
    </dgm:pt>
    <dgm:pt modelId="{8FA25A91-84B3-4A42-800D-ABD48DF65973}" type="parTrans" cxnId="{F451EAAA-6F1D-4AF6-AD1E-FC748A67605A}">
      <dgm:prSet/>
      <dgm:spPr/>
      <dgm:t>
        <a:bodyPr/>
        <a:lstStyle/>
        <a:p>
          <a:endParaRPr lang="es-ES" sz="4000"/>
        </a:p>
      </dgm:t>
    </dgm:pt>
    <dgm:pt modelId="{3DE04589-7466-4906-8BA9-48CC3B319C91}" type="sibTrans" cxnId="{F451EAAA-6F1D-4AF6-AD1E-FC748A67605A}">
      <dgm:prSet/>
      <dgm:spPr/>
      <dgm:t>
        <a:bodyPr/>
        <a:lstStyle/>
        <a:p>
          <a:endParaRPr lang="es-ES" sz="4000"/>
        </a:p>
      </dgm:t>
    </dgm:pt>
    <dgm:pt modelId="{9F6A58F2-CBE2-4AD7-AF81-8E9B78894FC6}">
      <dgm:prSet custT="1"/>
      <dgm:spPr/>
      <dgm:t>
        <a:bodyPr/>
        <a:lstStyle/>
        <a:p>
          <a:r>
            <a:rPr lang="es-ES" sz="1400" u="none" dirty="0" smtClean="0">
              <a:uFillTx/>
            </a:rPr>
            <a:t>_</a:t>
          </a:r>
          <a:endParaRPr lang="es-ES" sz="1400" u="none" dirty="0">
            <a:uFillTx/>
          </a:endParaRPr>
        </a:p>
      </dgm:t>
    </dgm:pt>
    <dgm:pt modelId="{927D6AC8-DA79-41DB-BD17-9C1F9D83696F}" type="parTrans" cxnId="{9FF26BC7-807D-4749-92A3-4DC55764139E}">
      <dgm:prSet/>
      <dgm:spPr/>
      <dgm:t>
        <a:bodyPr/>
        <a:lstStyle/>
        <a:p>
          <a:endParaRPr lang="es-ES" sz="4000"/>
        </a:p>
      </dgm:t>
    </dgm:pt>
    <dgm:pt modelId="{0A6D8753-0EDE-4714-84DD-84A864E70C49}" type="sibTrans" cxnId="{9FF26BC7-807D-4749-92A3-4DC55764139E}">
      <dgm:prSet/>
      <dgm:spPr/>
      <dgm:t>
        <a:bodyPr/>
        <a:lstStyle/>
        <a:p>
          <a:endParaRPr lang="es-ES" sz="4000"/>
        </a:p>
      </dgm:t>
    </dgm:pt>
    <dgm:pt modelId="{27739750-0E2F-4549-B487-0F2553F8C381}">
      <dgm:prSet custT="1"/>
      <dgm:spPr/>
      <dgm:t>
        <a:bodyPr/>
        <a:lstStyle/>
        <a:p>
          <a:r>
            <a:rPr lang="es-ES" sz="1400" u="none" dirty="0" smtClean="0">
              <a:uFillTx/>
            </a:rPr>
            <a:t>_</a:t>
          </a:r>
          <a:endParaRPr lang="es-ES" sz="1400" u="none" dirty="0">
            <a:uFillTx/>
          </a:endParaRPr>
        </a:p>
      </dgm:t>
    </dgm:pt>
    <dgm:pt modelId="{B9DDD477-7B3F-4784-B9DE-32F9A2EE1423}" type="parTrans" cxnId="{D937C976-47F9-4210-9D72-FE7EC2D819CE}">
      <dgm:prSet/>
      <dgm:spPr/>
      <dgm:t>
        <a:bodyPr/>
        <a:lstStyle/>
        <a:p>
          <a:endParaRPr lang="es-ES" sz="4000"/>
        </a:p>
      </dgm:t>
    </dgm:pt>
    <dgm:pt modelId="{CF574CD7-515D-47DD-86E7-6C4F6499E1DF}" type="sibTrans" cxnId="{D937C976-47F9-4210-9D72-FE7EC2D819CE}">
      <dgm:prSet/>
      <dgm:spPr/>
      <dgm:t>
        <a:bodyPr/>
        <a:lstStyle/>
        <a:p>
          <a:endParaRPr lang="es-ES" sz="4000"/>
        </a:p>
      </dgm:t>
    </dgm:pt>
    <dgm:pt modelId="{B53212BE-F73F-4A06-9EE6-C906810975DF}">
      <dgm:prSet custT="1"/>
      <dgm:spPr/>
      <dgm:t>
        <a:bodyPr/>
        <a:lstStyle/>
        <a:p>
          <a:r>
            <a:rPr lang="es-ES" sz="1400" u="none" dirty="0" smtClean="0">
              <a:uFillTx/>
            </a:rPr>
            <a:t>_</a:t>
          </a:r>
          <a:endParaRPr lang="es-ES" sz="1400" u="none" dirty="0">
            <a:uFillTx/>
          </a:endParaRPr>
        </a:p>
      </dgm:t>
    </dgm:pt>
    <dgm:pt modelId="{84CF16BA-BFDB-415A-8014-32F2EDEC05C5}" type="parTrans" cxnId="{741934F4-A222-4BBC-84E4-50515A41409D}">
      <dgm:prSet/>
      <dgm:spPr/>
      <dgm:t>
        <a:bodyPr/>
        <a:lstStyle/>
        <a:p>
          <a:endParaRPr lang="es-ES" sz="4000"/>
        </a:p>
      </dgm:t>
    </dgm:pt>
    <dgm:pt modelId="{560BD323-DB79-4B73-957D-DA2232EC7168}" type="sibTrans" cxnId="{741934F4-A222-4BBC-84E4-50515A41409D}">
      <dgm:prSet/>
      <dgm:spPr/>
      <dgm:t>
        <a:bodyPr/>
        <a:lstStyle/>
        <a:p>
          <a:endParaRPr lang="es-ES" sz="4000"/>
        </a:p>
      </dgm:t>
    </dgm:pt>
    <dgm:pt modelId="{62CB3B63-4A9C-44A5-B909-FE10B4ED0550}">
      <dgm:prSet custT="1"/>
      <dgm:spPr/>
      <dgm:t>
        <a:bodyPr/>
        <a:lstStyle/>
        <a:p>
          <a:r>
            <a:rPr lang="es-ES" sz="1400" u="none" dirty="0" smtClean="0">
              <a:uFillTx/>
            </a:rPr>
            <a:t>_</a:t>
          </a:r>
          <a:endParaRPr lang="es-ES" sz="1400" u="none" dirty="0">
            <a:uFillTx/>
          </a:endParaRPr>
        </a:p>
      </dgm:t>
    </dgm:pt>
    <dgm:pt modelId="{3B48CAD5-84C4-453A-8E87-156025E37B52}" type="parTrans" cxnId="{19F43887-E5D4-4CF8-92C1-A80D4E5B6CBE}">
      <dgm:prSet/>
      <dgm:spPr/>
      <dgm:t>
        <a:bodyPr/>
        <a:lstStyle/>
        <a:p>
          <a:endParaRPr lang="es-ES" sz="4000"/>
        </a:p>
      </dgm:t>
    </dgm:pt>
    <dgm:pt modelId="{61D982A2-55A3-4826-B082-66000A30A92D}" type="sibTrans" cxnId="{19F43887-E5D4-4CF8-92C1-A80D4E5B6CBE}">
      <dgm:prSet/>
      <dgm:spPr/>
      <dgm:t>
        <a:bodyPr/>
        <a:lstStyle/>
        <a:p>
          <a:endParaRPr lang="es-ES" sz="4000"/>
        </a:p>
      </dgm:t>
    </dgm:pt>
    <dgm:pt modelId="{0FAE59B9-C81A-4351-8E54-0C0601740B2E}">
      <dgm:prSet custT="1"/>
      <dgm:spPr/>
      <dgm:t>
        <a:bodyPr/>
        <a:lstStyle/>
        <a:p>
          <a:r>
            <a:rPr lang="es-ES" sz="1400" u="none" dirty="0" smtClean="0">
              <a:uFillTx/>
            </a:rPr>
            <a:t>_</a:t>
          </a:r>
          <a:endParaRPr lang="es-ES" sz="1400" u="none" dirty="0">
            <a:uFillTx/>
          </a:endParaRPr>
        </a:p>
      </dgm:t>
    </dgm:pt>
    <dgm:pt modelId="{BE485C4D-42F5-47A4-B061-64CCCC766C4B}" type="parTrans" cxnId="{7425A149-69D0-44C6-9274-CCC1B8E54E53}">
      <dgm:prSet/>
      <dgm:spPr/>
      <dgm:t>
        <a:bodyPr/>
        <a:lstStyle/>
        <a:p>
          <a:endParaRPr lang="es-ES" sz="4000"/>
        </a:p>
      </dgm:t>
    </dgm:pt>
    <dgm:pt modelId="{7A3C72CB-0448-4205-8D54-0A706FBFFC69}" type="sibTrans" cxnId="{7425A149-69D0-44C6-9274-CCC1B8E54E53}">
      <dgm:prSet/>
      <dgm:spPr/>
      <dgm:t>
        <a:bodyPr/>
        <a:lstStyle/>
        <a:p>
          <a:endParaRPr lang="es-ES" sz="4000"/>
        </a:p>
      </dgm:t>
    </dgm:pt>
    <dgm:pt modelId="{C2F4BEC9-5381-4BCF-8CBC-31F3D9040C9A}">
      <dgm:prSet custT="1"/>
      <dgm:spPr/>
      <dgm:t>
        <a:bodyPr/>
        <a:lstStyle/>
        <a:p>
          <a:r>
            <a:rPr lang="es-ES" sz="1400" u="none" dirty="0" smtClean="0">
              <a:uFillTx/>
            </a:rPr>
            <a:t>_</a:t>
          </a:r>
          <a:endParaRPr lang="es-ES" sz="1400" u="none" dirty="0">
            <a:uFillTx/>
          </a:endParaRPr>
        </a:p>
      </dgm:t>
    </dgm:pt>
    <dgm:pt modelId="{9FC5334A-98DD-47FB-874B-9B640CA612FE}" type="parTrans" cxnId="{5AF9B77D-0F66-420A-AB7E-BE3B2A91CAB5}">
      <dgm:prSet/>
      <dgm:spPr/>
      <dgm:t>
        <a:bodyPr/>
        <a:lstStyle/>
        <a:p>
          <a:endParaRPr lang="es-ES" sz="4000"/>
        </a:p>
      </dgm:t>
    </dgm:pt>
    <dgm:pt modelId="{6A94D50A-C8AB-4415-8181-00D595656F05}" type="sibTrans" cxnId="{5AF9B77D-0F66-420A-AB7E-BE3B2A91CAB5}">
      <dgm:prSet/>
      <dgm:spPr/>
      <dgm:t>
        <a:bodyPr/>
        <a:lstStyle/>
        <a:p>
          <a:endParaRPr lang="es-ES" sz="4000"/>
        </a:p>
      </dgm:t>
    </dgm:pt>
    <dgm:pt modelId="{46BB94FA-E76E-4B40-B46F-17BA4C0CA941}">
      <dgm:prSet custT="1"/>
      <dgm:spPr/>
      <dgm:t>
        <a:bodyPr/>
        <a:lstStyle/>
        <a:p>
          <a:r>
            <a:rPr lang="es-ES" sz="1600" dirty="0" smtClean="0"/>
            <a:t>_</a:t>
          </a:r>
          <a:endParaRPr lang="es-ES" sz="1600" dirty="0"/>
        </a:p>
      </dgm:t>
    </dgm:pt>
    <dgm:pt modelId="{298834B2-D281-416B-98F5-76DB45243F35}" type="parTrans" cxnId="{BF77234A-FED2-4AB0-B350-2FB299379431}">
      <dgm:prSet/>
      <dgm:spPr/>
      <dgm:t>
        <a:bodyPr/>
        <a:lstStyle/>
        <a:p>
          <a:endParaRPr lang="es-ES" sz="4000"/>
        </a:p>
      </dgm:t>
    </dgm:pt>
    <dgm:pt modelId="{01413DCC-CC1D-44D7-BCBF-736A95A435B0}" type="sibTrans" cxnId="{BF77234A-FED2-4AB0-B350-2FB299379431}">
      <dgm:prSet/>
      <dgm:spPr/>
      <dgm:t>
        <a:bodyPr/>
        <a:lstStyle/>
        <a:p>
          <a:endParaRPr lang="es-ES" sz="4000"/>
        </a:p>
      </dgm:t>
    </dgm:pt>
    <dgm:pt modelId="{B1B12CFB-7E40-49BF-B110-752570C08C9A}" type="pres">
      <dgm:prSet presAssocID="{F79DA6B8-87E5-4664-B432-A5D769A6B218}" presName="Name0" presStyleCnt="0">
        <dgm:presLayoutVars>
          <dgm:dir/>
          <dgm:animLvl val="lvl"/>
          <dgm:resizeHandles val="exact"/>
        </dgm:presLayoutVars>
      </dgm:prSet>
      <dgm:spPr/>
      <dgm:t>
        <a:bodyPr/>
        <a:lstStyle/>
        <a:p>
          <a:endParaRPr lang="es-ES"/>
        </a:p>
      </dgm:t>
    </dgm:pt>
    <dgm:pt modelId="{0AD366D9-8755-4AFF-B183-611EB3808DCF}" type="pres">
      <dgm:prSet presAssocID="{113FF998-F165-4E56-B13B-3B50BB335748}" presName="linNode" presStyleCnt="0"/>
      <dgm:spPr/>
    </dgm:pt>
    <dgm:pt modelId="{943461A8-1AD4-4864-9654-82169399CAAB}" type="pres">
      <dgm:prSet presAssocID="{113FF998-F165-4E56-B13B-3B50BB335748}" presName="parentText" presStyleLbl="node1" presStyleIdx="0" presStyleCnt="11" custScaleY="76341">
        <dgm:presLayoutVars>
          <dgm:chMax val="1"/>
          <dgm:bulletEnabled val="1"/>
        </dgm:presLayoutVars>
      </dgm:prSet>
      <dgm:spPr/>
      <dgm:t>
        <a:bodyPr/>
        <a:lstStyle/>
        <a:p>
          <a:endParaRPr lang="es-ES"/>
        </a:p>
      </dgm:t>
    </dgm:pt>
    <dgm:pt modelId="{799AC078-770A-4F45-9D39-2D2F78F32F2D}" type="pres">
      <dgm:prSet presAssocID="{113FF998-F165-4E56-B13B-3B50BB335748}" presName="descendantText" presStyleLbl="alignAccFollowNode1" presStyleIdx="0" presStyleCnt="11" custScaleY="76341">
        <dgm:presLayoutVars>
          <dgm:bulletEnabled val="1"/>
        </dgm:presLayoutVars>
      </dgm:prSet>
      <dgm:spPr/>
      <dgm:t>
        <a:bodyPr/>
        <a:lstStyle/>
        <a:p>
          <a:endParaRPr lang="es-ES"/>
        </a:p>
      </dgm:t>
    </dgm:pt>
    <dgm:pt modelId="{FEFCAB0B-C7EC-4D0A-A776-29568E00BAF6}" type="pres">
      <dgm:prSet presAssocID="{CF2CC7E0-BD02-471B-8D73-8EB1CF04BC05}" presName="sp" presStyleCnt="0"/>
      <dgm:spPr/>
    </dgm:pt>
    <dgm:pt modelId="{0EBB5581-5293-44A1-A1AD-1F2B50AF92E3}" type="pres">
      <dgm:prSet presAssocID="{A1AE0412-E9DA-435C-B289-BDE09C69D597}" presName="linNode" presStyleCnt="0"/>
      <dgm:spPr/>
    </dgm:pt>
    <dgm:pt modelId="{B75BD728-E103-480B-87F5-70BC72068A87}" type="pres">
      <dgm:prSet presAssocID="{A1AE0412-E9DA-435C-B289-BDE09C69D597}" presName="parentText" presStyleLbl="node1" presStyleIdx="1" presStyleCnt="11" custScaleY="47798">
        <dgm:presLayoutVars>
          <dgm:chMax val="1"/>
          <dgm:bulletEnabled val="1"/>
        </dgm:presLayoutVars>
      </dgm:prSet>
      <dgm:spPr/>
      <dgm:t>
        <a:bodyPr/>
        <a:lstStyle/>
        <a:p>
          <a:endParaRPr lang="es-ES"/>
        </a:p>
      </dgm:t>
    </dgm:pt>
    <dgm:pt modelId="{FABFD047-5424-45FB-9649-81DCE57E3A9D}" type="pres">
      <dgm:prSet presAssocID="{A1AE0412-E9DA-435C-B289-BDE09C69D597}" presName="descendantText" presStyleLbl="alignAccFollowNode1" presStyleIdx="1" presStyleCnt="11" custScaleY="47799">
        <dgm:presLayoutVars>
          <dgm:bulletEnabled val="1"/>
        </dgm:presLayoutVars>
      </dgm:prSet>
      <dgm:spPr/>
      <dgm:t>
        <a:bodyPr/>
        <a:lstStyle/>
        <a:p>
          <a:endParaRPr lang="es-ES"/>
        </a:p>
      </dgm:t>
    </dgm:pt>
    <dgm:pt modelId="{71A9CBC4-5E6B-4622-ABEC-5B26A992DE00}" type="pres">
      <dgm:prSet presAssocID="{1E0D3D1C-1E7C-4A57-92C8-E4518FE53AC1}" presName="sp" presStyleCnt="0"/>
      <dgm:spPr/>
    </dgm:pt>
    <dgm:pt modelId="{A4DE8FBB-1BBA-4A28-9EB0-BD3A69403BCC}" type="pres">
      <dgm:prSet presAssocID="{1A396C6D-1DB0-4E56-AA94-93470FC2647B}" presName="linNode" presStyleCnt="0"/>
      <dgm:spPr/>
    </dgm:pt>
    <dgm:pt modelId="{1025E18D-7456-4B10-A816-DB1C42334A4F}" type="pres">
      <dgm:prSet presAssocID="{1A396C6D-1DB0-4E56-AA94-93470FC2647B}" presName="parentText" presStyleLbl="node1" presStyleIdx="2" presStyleCnt="11" custScaleY="47462">
        <dgm:presLayoutVars>
          <dgm:chMax val="1"/>
          <dgm:bulletEnabled val="1"/>
        </dgm:presLayoutVars>
      </dgm:prSet>
      <dgm:spPr/>
      <dgm:t>
        <a:bodyPr/>
        <a:lstStyle/>
        <a:p>
          <a:endParaRPr lang="es-ES"/>
        </a:p>
      </dgm:t>
    </dgm:pt>
    <dgm:pt modelId="{F7539080-FA67-4234-8F1A-CAAAD47F798F}" type="pres">
      <dgm:prSet presAssocID="{1A396C6D-1DB0-4E56-AA94-93470FC2647B}" presName="descendantText" presStyleLbl="alignAccFollowNode1" presStyleIdx="2" presStyleCnt="11" custScaleY="47463">
        <dgm:presLayoutVars>
          <dgm:bulletEnabled val="1"/>
        </dgm:presLayoutVars>
      </dgm:prSet>
      <dgm:spPr/>
      <dgm:t>
        <a:bodyPr/>
        <a:lstStyle/>
        <a:p>
          <a:endParaRPr lang="es-ES"/>
        </a:p>
      </dgm:t>
    </dgm:pt>
    <dgm:pt modelId="{C53E7E04-C3B6-4950-A9E5-DCD4C5AFCDCA}" type="pres">
      <dgm:prSet presAssocID="{193217DD-2259-4D02-B1AB-9611F023B2B8}" presName="sp" presStyleCnt="0"/>
      <dgm:spPr/>
    </dgm:pt>
    <dgm:pt modelId="{D04C7F9E-CF85-45F9-A0D5-F49A4B1DA0E7}" type="pres">
      <dgm:prSet presAssocID="{3F0CC739-9F3E-4180-BE16-482483CC0E68}" presName="linNode" presStyleCnt="0"/>
      <dgm:spPr/>
    </dgm:pt>
    <dgm:pt modelId="{471D003A-F6DF-4B50-B039-094CB4A1F5BE}" type="pres">
      <dgm:prSet presAssocID="{3F0CC739-9F3E-4180-BE16-482483CC0E68}" presName="parentText" presStyleLbl="node1" presStyleIdx="3" presStyleCnt="11" custScaleY="58810">
        <dgm:presLayoutVars>
          <dgm:chMax val="1"/>
          <dgm:bulletEnabled val="1"/>
        </dgm:presLayoutVars>
      </dgm:prSet>
      <dgm:spPr/>
      <dgm:t>
        <a:bodyPr/>
        <a:lstStyle/>
        <a:p>
          <a:endParaRPr lang="es-ES"/>
        </a:p>
      </dgm:t>
    </dgm:pt>
    <dgm:pt modelId="{DD6C8B31-B3D3-4908-A6CA-98C68AFAB1BE}" type="pres">
      <dgm:prSet presAssocID="{3F0CC739-9F3E-4180-BE16-482483CC0E68}" presName="descendantText" presStyleLbl="alignAccFollowNode1" presStyleIdx="3" presStyleCnt="11" custScaleY="58810">
        <dgm:presLayoutVars>
          <dgm:bulletEnabled val="1"/>
        </dgm:presLayoutVars>
      </dgm:prSet>
      <dgm:spPr/>
      <dgm:t>
        <a:bodyPr/>
        <a:lstStyle/>
        <a:p>
          <a:endParaRPr lang="es-ES"/>
        </a:p>
      </dgm:t>
    </dgm:pt>
    <dgm:pt modelId="{23E2728C-4FCD-4000-8FFA-ED088C0E2457}" type="pres">
      <dgm:prSet presAssocID="{333566B8-8533-42E9-ACA5-E3166F7D945A}" presName="sp" presStyleCnt="0"/>
      <dgm:spPr/>
    </dgm:pt>
    <dgm:pt modelId="{87F8A9D9-B478-4B9A-A9DF-C6AA3ED907E0}" type="pres">
      <dgm:prSet presAssocID="{91D231E0-BBC2-4751-A086-5F329165DA2F}" presName="linNode" presStyleCnt="0"/>
      <dgm:spPr/>
    </dgm:pt>
    <dgm:pt modelId="{A8E81235-C888-44FB-A362-908235BC71EE}" type="pres">
      <dgm:prSet presAssocID="{91D231E0-BBC2-4751-A086-5F329165DA2F}" presName="parentText" presStyleLbl="node1" presStyleIdx="4" presStyleCnt="11" custScaleY="66910">
        <dgm:presLayoutVars>
          <dgm:chMax val="1"/>
          <dgm:bulletEnabled val="1"/>
        </dgm:presLayoutVars>
      </dgm:prSet>
      <dgm:spPr/>
      <dgm:t>
        <a:bodyPr/>
        <a:lstStyle/>
        <a:p>
          <a:endParaRPr lang="es-ES"/>
        </a:p>
      </dgm:t>
    </dgm:pt>
    <dgm:pt modelId="{DA3ABA70-615F-4C96-861B-252C8FB759B7}" type="pres">
      <dgm:prSet presAssocID="{91D231E0-BBC2-4751-A086-5F329165DA2F}" presName="descendantText" presStyleLbl="alignAccFollowNode1" presStyleIdx="4" presStyleCnt="11" custScaleY="66910">
        <dgm:presLayoutVars>
          <dgm:bulletEnabled val="1"/>
        </dgm:presLayoutVars>
      </dgm:prSet>
      <dgm:spPr/>
      <dgm:t>
        <a:bodyPr/>
        <a:lstStyle/>
        <a:p>
          <a:endParaRPr lang="es-ES"/>
        </a:p>
      </dgm:t>
    </dgm:pt>
    <dgm:pt modelId="{1D0ABB5C-21F9-4F51-89B7-53D9F1000105}" type="pres">
      <dgm:prSet presAssocID="{F9156D53-DD0C-429C-B3F6-ED3D3D17FEA0}" presName="sp" presStyleCnt="0"/>
      <dgm:spPr/>
    </dgm:pt>
    <dgm:pt modelId="{91B28A25-0118-457E-9569-13CCA83F8047}" type="pres">
      <dgm:prSet presAssocID="{FAFF7B36-3B3C-4C1B-9280-CD4450D69761}" presName="linNode" presStyleCnt="0"/>
      <dgm:spPr/>
    </dgm:pt>
    <dgm:pt modelId="{8D38372E-869E-4F6B-816D-9EE6A75B68E4}" type="pres">
      <dgm:prSet presAssocID="{FAFF7B36-3B3C-4C1B-9280-CD4450D69761}" presName="parentText" presStyleLbl="node1" presStyleIdx="5" presStyleCnt="11" custScaleY="50137">
        <dgm:presLayoutVars>
          <dgm:chMax val="1"/>
          <dgm:bulletEnabled val="1"/>
        </dgm:presLayoutVars>
      </dgm:prSet>
      <dgm:spPr/>
      <dgm:t>
        <a:bodyPr/>
        <a:lstStyle/>
        <a:p>
          <a:endParaRPr lang="es-ES"/>
        </a:p>
      </dgm:t>
    </dgm:pt>
    <dgm:pt modelId="{4AAF4687-F3E2-43AB-8C1C-98A7C1724468}" type="pres">
      <dgm:prSet presAssocID="{FAFF7B36-3B3C-4C1B-9280-CD4450D69761}" presName="descendantText" presStyleLbl="alignAccFollowNode1" presStyleIdx="5" presStyleCnt="11" custScaleY="50137">
        <dgm:presLayoutVars>
          <dgm:bulletEnabled val="1"/>
        </dgm:presLayoutVars>
      </dgm:prSet>
      <dgm:spPr/>
      <dgm:t>
        <a:bodyPr/>
        <a:lstStyle/>
        <a:p>
          <a:endParaRPr lang="es-ES"/>
        </a:p>
      </dgm:t>
    </dgm:pt>
    <dgm:pt modelId="{95960BE0-04E5-4752-AA3B-BC52596C3674}" type="pres">
      <dgm:prSet presAssocID="{EC01929F-C098-4AAF-8749-9225B885014D}" presName="sp" presStyleCnt="0"/>
      <dgm:spPr/>
    </dgm:pt>
    <dgm:pt modelId="{DB658FBD-F3A6-4535-8CFC-72D2B37249C1}" type="pres">
      <dgm:prSet presAssocID="{89BB503B-FA0F-42BC-A864-110B89A5FD59}" presName="linNode" presStyleCnt="0"/>
      <dgm:spPr/>
    </dgm:pt>
    <dgm:pt modelId="{5E011FD2-9425-4E7B-81EA-8E4FDFFB1154}" type="pres">
      <dgm:prSet presAssocID="{89BB503B-FA0F-42BC-A864-110B89A5FD59}" presName="parentText" presStyleLbl="node1" presStyleIdx="6" presStyleCnt="11">
        <dgm:presLayoutVars>
          <dgm:chMax val="1"/>
          <dgm:bulletEnabled val="1"/>
        </dgm:presLayoutVars>
      </dgm:prSet>
      <dgm:spPr/>
      <dgm:t>
        <a:bodyPr/>
        <a:lstStyle/>
        <a:p>
          <a:endParaRPr lang="es-ES"/>
        </a:p>
      </dgm:t>
    </dgm:pt>
    <dgm:pt modelId="{5C859B54-0BE3-4FFA-941A-218C01700C93}" type="pres">
      <dgm:prSet presAssocID="{89BB503B-FA0F-42BC-A864-110B89A5FD59}" presName="descendantText" presStyleLbl="alignAccFollowNode1" presStyleIdx="6" presStyleCnt="11">
        <dgm:presLayoutVars>
          <dgm:bulletEnabled val="1"/>
        </dgm:presLayoutVars>
      </dgm:prSet>
      <dgm:spPr/>
      <dgm:t>
        <a:bodyPr/>
        <a:lstStyle/>
        <a:p>
          <a:endParaRPr lang="es-ES"/>
        </a:p>
      </dgm:t>
    </dgm:pt>
    <dgm:pt modelId="{D49C059A-8636-492C-AD8B-87A0CE7DF20C}" type="pres">
      <dgm:prSet presAssocID="{E0738741-CFCF-4640-AD05-E40E33DF7192}" presName="sp" presStyleCnt="0"/>
      <dgm:spPr/>
    </dgm:pt>
    <dgm:pt modelId="{100670BE-17BF-44DF-98B4-D9E8FFE8163E}" type="pres">
      <dgm:prSet presAssocID="{D798F405-692C-4927-80A7-9571D6AB7ABF}" presName="linNode" presStyleCnt="0"/>
      <dgm:spPr/>
    </dgm:pt>
    <dgm:pt modelId="{61C877BF-FBC0-46D3-B0BF-AF7E84D0A502}" type="pres">
      <dgm:prSet presAssocID="{D798F405-692C-4927-80A7-9571D6AB7ABF}" presName="parentText" presStyleLbl="node1" presStyleIdx="7" presStyleCnt="11">
        <dgm:presLayoutVars>
          <dgm:chMax val="1"/>
          <dgm:bulletEnabled val="1"/>
        </dgm:presLayoutVars>
      </dgm:prSet>
      <dgm:spPr/>
      <dgm:t>
        <a:bodyPr/>
        <a:lstStyle/>
        <a:p>
          <a:endParaRPr lang="es-ES"/>
        </a:p>
      </dgm:t>
    </dgm:pt>
    <dgm:pt modelId="{F4E8F98A-FBEE-4CAA-A084-22C5DFC957E7}" type="pres">
      <dgm:prSet presAssocID="{D798F405-692C-4927-80A7-9571D6AB7ABF}" presName="descendantText" presStyleLbl="alignAccFollowNode1" presStyleIdx="7" presStyleCnt="11">
        <dgm:presLayoutVars>
          <dgm:bulletEnabled val="1"/>
        </dgm:presLayoutVars>
      </dgm:prSet>
      <dgm:spPr/>
      <dgm:t>
        <a:bodyPr/>
        <a:lstStyle/>
        <a:p>
          <a:endParaRPr lang="es-ES"/>
        </a:p>
      </dgm:t>
    </dgm:pt>
    <dgm:pt modelId="{62B56D29-A263-4FD5-A968-0F9681744BE7}" type="pres">
      <dgm:prSet presAssocID="{E230D232-16C0-421D-8B93-0885FBBA7D6A}" presName="sp" presStyleCnt="0"/>
      <dgm:spPr/>
    </dgm:pt>
    <dgm:pt modelId="{DCC1F8B1-4275-4E5F-B7DD-996DC39068EF}" type="pres">
      <dgm:prSet presAssocID="{697B5F95-0E3A-4FBC-840C-95489989A2FD}" presName="linNode" presStyleCnt="0"/>
      <dgm:spPr/>
    </dgm:pt>
    <dgm:pt modelId="{6397526B-B086-43C5-AA5C-2A1116CF86EC}" type="pres">
      <dgm:prSet presAssocID="{697B5F95-0E3A-4FBC-840C-95489989A2FD}" presName="parentText" presStyleLbl="node1" presStyleIdx="8" presStyleCnt="11" custScaleY="78089">
        <dgm:presLayoutVars>
          <dgm:chMax val="1"/>
          <dgm:bulletEnabled val="1"/>
        </dgm:presLayoutVars>
      </dgm:prSet>
      <dgm:spPr/>
      <dgm:t>
        <a:bodyPr/>
        <a:lstStyle/>
        <a:p>
          <a:endParaRPr lang="es-ES"/>
        </a:p>
      </dgm:t>
    </dgm:pt>
    <dgm:pt modelId="{9F92A267-FF69-4616-BE24-98C0898730B0}" type="pres">
      <dgm:prSet presAssocID="{697B5F95-0E3A-4FBC-840C-95489989A2FD}" presName="descendantText" presStyleLbl="alignAccFollowNode1" presStyleIdx="8" presStyleCnt="11" custScaleY="78089">
        <dgm:presLayoutVars>
          <dgm:bulletEnabled val="1"/>
        </dgm:presLayoutVars>
      </dgm:prSet>
      <dgm:spPr/>
      <dgm:t>
        <a:bodyPr/>
        <a:lstStyle/>
        <a:p>
          <a:endParaRPr lang="es-ES"/>
        </a:p>
      </dgm:t>
    </dgm:pt>
    <dgm:pt modelId="{F037017E-2575-429F-8E30-82ED3D2F532C}" type="pres">
      <dgm:prSet presAssocID="{881444D9-3B97-4288-AE6C-12D4E6D37B0A}" presName="sp" presStyleCnt="0"/>
      <dgm:spPr/>
    </dgm:pt>
    <dgm:pt modelId="{6592E2CE-8E8F-442E-BEBC-38BCA45E4559}" type="pres">
      <dgm:prSet presAssocID="{A3C5CC56-1292-4BE4-BA42-358C47483190}" presName="linNode" presStyleCnt="0"/>
      <dgm:spPr/>
    </dgm:pt>
    <dgm:pt modelId="{6DE5C914-CBDB-4A31-BD4A-2FB067F5B10C}" type="pres">
      <dgm:prSet presAssocID="{A3C5CC56-1292-4BE4-BA42-358C47483190}" presName="parentText" presStyleLbl="node1" presStyleIdx="9" presStyleCnt="11" custScaleY="84380">
        <dgm:presLayoutVars>
          <dgm:chMax val="1"/>
          <dgm:bulletEnabled val="1"/>
        </dgm:presLayoutVars>
      </dgm:prSet>
      <dgm:spPr/>
      <dgm:t>
        <a:bodyPr/>
        <a:lstStyle/>
        <a:p>
          <a:endParaRPr lang="es-ES"/>
        </a:p>
      </dgm:t>
    </dgm:pt>
    <dgm:pt modelId="{058BAC04-7AC2-495C-9174-40B15FC869D0}" type="pres">
      <dgm:prSet presAssocID="{A3C5CC56-1292-4BE4-BA42-358C47483190}" presName="descendantText" presStyleLbl="alignAccFollowNode1" presStyleIdx="9" presStyleCnt="11" custScaleY="84380">
        <dgm:presLayoutVars>
          <dgm:bulletEnabled val="1"/>
        </dgm:presLayoutVars>
      </dgm:prSet>
      <dgm:spPr/>
      <dgm:t>
        <a:bodyPr/>
        <a:lstStyle/>
        <a:p>
          <a:endParaRPr lang="es-ES"/>
        </a:p>
      </dgm:t>
    </dgm:pt>
    <dgm:pt modelId="{C9663F18-BC39-4C87-B06B-EA96E0BF5B24}" type="pres">
      <dgm:prSet presAssocID="{C7420C38-AAF6-4D17-8153-F632DB90F076}" presName="sp" presStyleCnt="0"/>
      <dgm:spPr/>
    </dgm:pt>
    <dgm:pt modelId="{4F7170C7-ED15-42B1-AACD-3C65851D4837}" type="pres">
      <dgm:prSet presAssocID="{D4CDC3FE-398F-4AED-8DA3-8EE6178EF67F}" presName="linNode" presStyleCnt="0"/>
      <dgm:spPr/>
    </dgm:pt>
    <dgm:pt modelId="{86C796DA-38BB-4605-ABC6-395BCDFAE4F8}" type="pres">
      <dgm:prSet presAssocID="{D4CDC3FE-398F-4AED-8DA3-8EE6178EF67F}" presName="parentText" presStyleLbl="node1" presStyleIdx="10" presStyleCnt="11" custScaleY="123377">
        <dgm:presLayoutVars>
          <dgm:chMax val="1"/>
          <dgm:bulletEnabled val="1"/>
        </dgm:presLayoutVars>
      </dgm:prSet>
      <dgm:spPr/>
      <dgm:t>
        <a:bodyPr/>
        <a:lstStyle/>
        <a:p>
          <a:endParaRPr lang="es-ES"/>
        </a:p>
      </dgm:t>
    </dgm:pt>
    <dgm:pt modelId="{BE4A4302-371F-4BC6-9E2C-776F79C11C9C}" type="pres">
      <dgm:prSet presAssocID="{D4CDC3FE-398F-4AED-8DA3-8EE6178EF67F}" presName="descendantText" presStyleLbl="alignAccFollowNode1" presStyleIdx="10" presStyleCnt="11" custScaleY="123377">
        <dgm:presLayoutVars>
          <dgm:bulletEnabled val="1"/>
        </dgm:presLayoutVars>
      </dgm:prSet>
      <dgm:spPr/>
      <dgm:t>
        <a:bodyPr/>
        <a:lstStyle/>
        <a:p>
          <a:endParaRPr lang="es-ES"/>
        </a:p>
      </dgm:t>
    </dgm:pt>
  </dgm:ptLst>
  <dgm:cxnLst>
    <dgm:cxn modelId="{E1C1AC3D-088A-4DBB-BE65-DF374D12614F}" type="presOf" srcId="{3F0CC739-9F3E-4180-BE16-482483CC0E68}" destId="{471D003A-F6DF-4B50-B039-094CB4A1F5BE}" srcOrd="0" destOrd="0" presId="urn:microsoft.com/office/officeart/2005/8/layout/vList5"/>
    <dgm:cxn modelId="{075E8571-EAA8-41A6-AEC4-091243833072}" type="presOf" srcId="{A1AE0412-E9DA-435C-B289-BDE09C69D597}" destId="{B75BD728-E103-480B-87F5-70BC72068A87}" srcOrd="0" destOrd="0" presId="urn:microsoft.com/office/officeart/2005/8/layout/vList5"/>
    <dgm:cxn modelId="{E12F59FB-59D2-43F7-A389-4E62B6489EBD}" srcId="{F79DA6B8-87E5-4664-B432-A5D769A6B218}" destId="{3F0CC739-9F3E-4180-BE16-482483CC0E68}" srcOrd="3" destOrd="0" parTransId="{607622E4-2020-45FD-B149-8118BBBA9609}" sibTransId="{333566B8-8533-42E9-ACA5-E3166F7D945A}"/>
    <dgm:cxn modelId="{767AA241-A12D-43BD-9E20-0A32E3135584}" type="presOf" srcId="{C2F4BEC9-5381-4BCF-8CBC-31F3D9040C9A}" destId="{058BAC04-7AC2-495C-9174-40B15FC869D0}" srcOrd="0" destOrd="0" presId="urn:microsoft.com/office/officeart/2005/8/layout/vList5"/>
    <dgm:cxn modelId="{CEA5BE20-B26E-4356-A509-6C447AFC9E3C}" type="presOf" srcId="{697B5F95-0E3A-4FBC-840C-95489989A2FD}" destId="{6397526B-B086-43C5-AA5C-2A1116CF86EC}" srcOrd="0" destOrd="0" presId="urn:microsoft.com/office/officeart/2005/8/layout/vList5"/>
    <dgm:cxn modelId="{76B88100-4E59-4E2B-99D7-EDC80D321A48}" type="presOf" srcId="{B53212BE-F73F-4A06-9EE6-C906810975DF}" destId="{5C859B54-0BE3-4FFA-941A-218C01700C93}" srcOrd="0" destOrd="0" presId="urn:microsoft.com/office/officeart/2005/8/layout/vList5"/>
    <dgm:cxn modelId="{02A8BB4D-F6AF-4535-8356-8C55CEF365CA}" srcId="{F79DA6B8-87E5-4664-B432-A5D769A6B218}" destId="{1A396C6D-1DB0-4E56-AA94-93470FC2647B}" srcOrd="2" destOrd="0" parTransId="{62D31029-EAE6-4AF1-86A7-05F20F9BD8DC}" sibTransId="{193217DD-2259-4D02-B1AB-9611F023B2B8}"/>
    <dgm:cxn modelId="{78A1C1A2-07DB-4B80-8F2B-62E3176C29C5}" srcId="{F79DA6B8-87E5-4664-B432-A5D769A6B218}" destId="{D4CDC3FE-398F-4AED-8DA3-8EE6178EF67F}" srcOrd="10" destOrd="0" parTransId="{C5EB9B97-46C7-4B41-AD8E-AD66A4699A02}" sibTransId="{0B446ADF-BDF6-4739-B83F-980ECB3EA58D}"/>
    <dgm:cxn modelId="{01AB19A8-4E8E-4E37-83C0-790A76EFF94F}" type="presOf" srcId="{D798F405-692C-4927-80A7-9571D6AB7ABF}" destId="{61C877BF-FBC0-46D3-B0BF-AF7E84D0A502}" srcOrd="0" destOrd="0" presId="urn:microsoft.com/office/officeart/2005/8/layout/vList5"/>
    <dgm:cxn modelId="{C8202F49-A9A4-4187-85EE-7D950DCAFAD2}" srcId="{F79DA6B8-87E5-4664-B432-A5D769A6B218}" destId="{697B5F95-0E3A-4FBC-840C-95489989A2FD}" srcOrd="8" destOrd="0" parTransId="{2A6E39DE-B7BA-41E6-BE01-E6E484C157D6}" sibTransId="{881444D9-3B97-4288-AE6C-12D4E6D37B0A}"/>
    <dgm:cxn modelId="{1B8913B9-D506-4F8C-9E6D-B471E056A3AB}" type="presOf" srcId="{1A396C6D-1DB0-4E56-AA94-93470FC2647B}" destId="{1025E18D-7456-4B10-A816-DB1C42334A4F}" srcOrd="0" destOrd="0" presId="urn:microsoft.com/office/officeart/2005/8/layout/vList5"/>
    <dgm:cxn modelId="{55590A8B-10D8-4AC6-A3F0-DE2D5EF3729F}" srcId="{F79DA6B8-87E5-4664-B432-A5D769A6B218}" destId="{91D231E0-BBC2-4751-A086-5F329165DA2F}" srcOrd="4" destOrd="0" parTransId="{B86D1BEF-42B0-4ECC-85C8-A479C07CA605}" sibTransId="{F9156D53-DD0C-429C-B3F6-ED3D3D17FEA0}"/>
    <dgm:cxn modelId="{BC27ED22-5AC6-41A0-8C10-A3DAD8B44CE5}" srcId="{F79DA6B8-87E5-4664-B432-A5D769A6B218}" destId="{FAFF7B36-3B3C-4C1B-9280-CD4450D69761}" srcOrd="5" destOrd="0" parTransId="{12A867BF-ED10-4D8C-BB38-31A015DF4140}" sibTransId="{EC01929F-C098-4AAF-8749-9225B885014D}"/>
    <dgm:cxn modelId="{E0550ADB-20AD-4D45-92C7-C8D902B08827}" type="presOf" srcId="{113FF998-F165-4E56-B13B-3B50BB335748}" destId="{943461A8-1AD4-4864-9654-82169399CAAB}" srcOrd="0" destOrd="0" presId="urn:microsoft.com/office/officeart/2005/8/layout/vList5"/>
    <dgm:cxn modelId="{61C72A28-1D52-4611-A77B-F0CBD928ACC9}" srcId="{F79DA6B8-87E5-4664-B432-A5D769A6B218}" destId="{D798F405-692C-4927-80A7-9571D6AB7ABF}" srcOrd="7" destOrd="0" parTransId="{4B06202E-5045-4EF3-BFD3-C9571AB5FF9C}" sibTransId="{E230D232-16C0-421D-8B93-0885FBBA7D6A}"/>
    <dgm:cxn modelId="{9FF26BC7-807D-4749-92A3-4DC55764139E}" srcId="{91D231E0-BBC2-4751-A086-5F329165DA2F}" destId="{9F6A58F2-CBE2-4AD7-AF81-8E9B78894FC6}" srcOrd="0" destOrd="0" parTransId="{927D6AC8-DA79-41DB-BD17-9C1F9D83696F}" sibTransId="{0A6D8753-0EDE-4714-84DD-84A864E70C49}"/>
    <dgm:cxn modelId="{BF77234A-FED2-4AB0-B350-2FB299379431}" srcId="{D4CDC3FE-398F-4AED-8DA3-8EE6178EF67F}" destId="{46BB94FA-E76E-4B40-B46F-17BA4C0CA941}" srcOrd="0" destOrd="0" parTransId="{298834B2-D281-416B-98F5-76DB45243F35}" sibTransId="{01413DCC-CC1D-44D7-BCBF-736A95A435B0}"/>
    <dgm:cxn modelId="{61C70398-886C-4797-A553-8503761678DA}" type="presOf" srcId="{799BA23D-177D-45EC-A9B0-590535B100A8}" destId="{799AC078-770A-4F45-9D39-2D2F78F32F2D}" srcOrd="0" destOrd="0" presId="urn:microsoft.com/office/officeart/2005/8/layout/vList5"/>
    <dgm:cxn modelId="{741934F4-A222-4BBC-84E4-50515A41409D}" srcId="{89BB503B-FA0F-42BC-A864-110B89A5FD59}" destId="{B53212BE-F73F-4A06-9EE6-C906810975DF}" srcOrd="0" destOrd="0" parTransId="{84CF16BA-BFDB-415A-8014-32F2EDEC05C5}" sibTransId="{560BD323-DB79-4B73-957D-DA2232EC7168}"/>
    <dgm:cxn modelId="{278C67A5-E47A-4370-9524-B88F54421A7E}" type="presOf" srcId="{91D231E0-BBC2-4751-A086-5F329165DA2F}" destId="{A8E81235-C888-44FB-A362-908235BC71EE}" srcOrd="0" destOrd="0" presId="urn:microsoft.com/office/officeart/2005/8/layout/vList5"/>
    <dgm:cxn modelId="{B11E7B50-D147-460B-A140-A04912B4BDD6}" type="presOf" srcId="{0FAE59B9-C81A-4351-8E54-0C0601740B2E}" destId="{9F92A267-FF69-4616-BE24-98C0898730B0}" srcOrd="0" destOrd="0" presId="urn:microsoft.com/office/officeart/2005/8/layout/vList5"/>
    <dgm:cxn modelId="{ACCB12C3-1822-4083-91A3-7FF1403EF1A7}" srcId="{F79DA6B8-87E5-4664-B432-A5D769A6B218}" destId="{89BB503B-FA0F-42BC-A864-110B89A5FD59}" srcOrd="6" destOrd="0" parTransId="{75883D94-211A-45E3-AF68-92F85B07233F}" sibTransId="{E0738741-CFCF-4640-AD05-E40E33DF7192}"/>
    <dgm:cxn modelId="{237FFFC7-EC56-40CF-BAED-C3E1CB59710A}" type="presOf" srcId="{FAFF7B36-3B3C-4C1B-9280-CD4450D69761}" destId="{8D38372E-869E-4F6B-816D-9EE6A75B68E4}" srcOrd="0" destOrd="0" presId="urn:microsoft.com/office/officeart/2005/8/layout/vList5"/>
    <dgm:cxn modelId="{85ED4A3F-0164-430C-BB05-C37167123FBE}" type="presOf" srcId="{843C87DF-3D07-42B4-861D-D40BA9DC9EFE}" destId="{DD6C8B31-B3D3-4908-A6CA-98C68AFAB1BE}" srcOrd="0" destOrd="0" presId="urn:microsoft.com/office/officeart/2005/8/layout/vList5"/>
    <dgm:cxn modelId="{4EC83A6C-B134-469A-B5EE-81E4E1313CF1}" srcId="{F79DA6B8-87E5-4664-B432-A5D769A6B218}" destId="{A3C5CC56-1292-4BE4-BA42-358C47483190}" srcOrd="9" destOrd="0" parTransId="{200B44D0-1C0A-4C63-A135-2A439FC5BF19}" sibTransId="{C7420C38-AAF6-4D17-8153-F632DB90F076}"/>
    <dgm:cxn modelId="{D937C976-47F9-4210-9D72-FE7EC2D819CE}" srcId="{FAFF7B36-3B3C-4C1B-9280-CD4450D69761}" destId="{27739750-0E2F-4549-B487-0F2553F8C381}" srcOrd="0" destOrd="0" parTransId="{B9DDD477-7B3F-4784-B9DE-32F9A2EE1423}" sibTransId="{CF574CD7-515D-47DD-86E7-6C4F6499E1DF}"/>
    <dgm:cxn modelId="{C29D293F-9CE6-4C68-95F4-E1B64F04669D}" type="presOf" srcId="{52B42748-F185-4959-9FA0-12777E90A84B}" destId="{F7539080-FA67-4234-8F1A-CAAAD47F798F}" srcOrd="0" destOrd="0" presId="urn:microsoft.com/office/officeart/2005/8/layout/vList5"/>
    <dgm:cxn modelId="{0F04900B-786D-4707-B11E-66FE1E3813CF}" type="presOf" srcId="{A3C5CC56-1292-4BE4-BA42-358C47483190}" destId="{6DE5C914-CBDB-4A31-BD4A-2FB067F5B10C}" srcOrd="0" destOrd="0" presId="urn:microsoft.com/office/officeart/2005/8/layout/vList5"/>
    <dgm:cxn modelId="{7425A149-69D0-44C6-9274-CCC1B8E54E53}" srcId="{697B5F95-0E3A-4FBC-840C-95489989A2FD}" destId="{0FAE59B9-C81A-4351-8E54-0C0601740B2E}" srcOrd="0" destOrd="0" parTransId="{BE485C4D-42F5-47A4-B061-64CCCC766C4B}" sibTransId="{7A3C72CB-0448-4205-8D54-0A706FBFFC69}"/>
    <dgm:cxn modelId="{C4464B58-C2CC-4033-B766-293C41180CF4}" type="presOf" srcId="{89BB503B-FA0F-42BC-A864-110B89A5FD59}" destId="{5E011FD2-9425-4E7B-81EA-8E4FDFFB1154}" srcOrd="0" destOrd="0" presId="urn:microsoft.com/office/officeart/2005/8/layout/vList5"/>
    <dgm:cxn modelId="{19F43887-E5D4-4CF8-92C1-A80D4E5B6CBE}" srcId="{D798F405-692C-4927-80A7-9571D6AB7ABF}" destId="{62CB3B63-4A9C-44A5-B909-FE10B4ED0550}" srcOrd="0" destOrd="0" parTransId="{3B48CAD5-84C4-453A-8E87-156025E37B52}" sibTransId="{61D982A2-55A3-4826-B082-66000A30A92D}"/>
    <dgm:cxn modelId="{FE68D72C-BC0D-47B1-96FA-776C6EC319DC}" type="presOf" srcId="{27739750-0E2F-4549-B487-0F2553F8C381}" destId="{4AAF4687-F3E2-43AB-8C1C-98A7C1724468}" srcOrd="0" destOrd="0" presId="urn:microsoft.com/office/officeart/2005/8/layout/vList5"/>
    <dgm:cxn modelId="{EC0963E8-8466-4428-B2EF-936A48D78B02}" srcId="{F79DA6B8-87E5-4664-B432-A5D769A6B218}" destId="{A1AE0412-E9DA-435C-B289-BDE09C69D597}" srcOrd="1" destOrd="0" parTransId="{04D58B71-1631-4022-A6C7-0FFC7544CF24}" sibTransId="{1E0D3D1C-1E7C-4A57-92C8-E4518FE53AC1}"/>
    <dgm:cxn modelId="{CF7797C2-AD4C-421F-9CB2-BFE2E79751D1}" type="presOf" srcId="{D4CDC3FE-398F-4AED-8DA3-8EE6178EF67F}" destId="{86C796DA-38BB-4605-ABC6-395BCDFAE4F8}" srcOrd="0" destOrd="0" presId="urn:microsoft.com/office/officeart/2005/8/layout/vList5"/>
    <dgm:cxn modelId="{19BA7DAE-A36D-4E4E-AFA9-12E808BBC6FA}" type="presOf" srcId="{F2983FC8-B447-43BF-9751-A8293D03E89F}" destId="{FABFD047-5424-45FB-9649-81DCE57E3A9D}" srcOrd="0" destOrd="0" presId="urn:microsoft.com/office/officeart/2005/8/layout/vList5"/>
    <dgm:cxn modelId="{17C29779-6362-4031-B567-F05F26CD4AAF}" type="presOf" srcId="{9F6A58F2-CBE2-4AD7-AF81-8E9B78894FC6}" destId="{DA3ABA70-615F-4C96-861B-252C8FB759B7}" srcOrd="0" destOrd="0" presId="urn:microsoft.com/office/officeart/2005/8/layout/vList5"/>
    <dgm:cxn modelId="{0B720394-0889-4F8C-841E-AEAA4690A061}" srcId="{113FF998-F165-4E56-B13B-3B50BB335748}" destId="{799BA23D-177D-45EC-A9B0-590535B100A8}" srcOrd="0" destOrd="0" parTransId="{AEFFE01B-9A56-4726-930E-68B1E94BBE71}" sibTransId="{14DF7E6D-03DF-4DFF-A403-AA54CAC55584}"/>
    <dgm:cxn modelId="{31601980-8905-430C-99AB-990A1C9937C3}" srcId="{F79DA6B8-87E5-4664-B432-A5D769A6B218}" destId="{113FF998-F165-4E56-B13B-3B50BB335748}" srcOrd="0" destOrd="0" parTransId="{880AEEF7-3CA2-4773-844D-13C3E1FD5852}" sibTransId="{CF2CC7E0-BD02-471B-8D73-8EB1CF04BC05}"/>
    <dgm:cxn modelId="{33A242EE-FC62-48E1-AA78-D367AF9F643B}" type="presOf" srcId="{F79DA6B8-87E5-4664-B432-A5D769A6B218}" destId="{B1B12CFB-7E40-49BF-B110-752570C08C9A}" srcOrd="0" destOrd="0" presId="urn:microsoft.com/office/officeart/2005/8/layout/vList5"/>
    <dgm:cxn modelId="{5AF9B77D-0F66-420A-AB7E-BE3B2A91CAB5}" srcId="{A3C5CC56-1292-4BE4-BA42-358C47483190}" destId="{C2F4BEC9-5381-4BCF-8CBC-31F3D9040C9A}" srcOrd="0" destOrd="0" parTransId="{9FC5334A-98DD-47FB-874B-9B640CA612FE}" sibTransId="{6A94D50A-C8AB-4415-8181-00D595656F05}"/>
    <dgm:cxn modelId="{04259263-757A-4AFD-8B24-531A06BB914D}" type="presOf" srcId="{46BB94FA-E76E-4B40-B46F-17BA4C0CA941}" destId="{BE4A4302-371F-4BC6-9E2C-776F79C11C9C}" srcOrd="0" destOrd="0" presId="urn:microsoft.com/office/officeart/2005/8/layout/vList5"/>
    <dgm:cxn modelId="{92278857-9CDF-423C-B548-FDABC31463C0}" srcId="{A1AE0412-E9DA-435C-B289-BDE09C69D597}" destId="{F2983FC8-B447-43BF-9751-A8293D03E89F}" srcOrd="0" destOrd="0" parTransId="{30C8D7B4-2D6E-4B7B-9C57-7AA0F3CD689B}" sibTransId="{9D69A5C0-342B-4899-8178-5463919F9678}"/>
    <dgm:cxn modelId="{09A6BA57-DB77-4F91-8FDE-7C16A06AE040}" srcId="{1A396C6D-1DB0-4E56-AA94-93470FC2647B}" destId="{52B42748-F185-4959-9FA0-12777E90A84B}" srcOrd="0" destOrd="0" parTransId="{6B4F5D74-F035-43D7-9D6B-59CEED74CE94}" sibTransId="{1E337207-B43B-46DC-9CB2-91D2BE429FE7}"/>
    <dgm:cxn modelId="{F451EAAA-6F1D-4AF6-AD1E-FC748A67605A}" srcId="{3F0CC739-9F3E-4180-BE16-482483CC0E68}" destId="{843C87DF-3D07-42B4-861D-D40BA9DC9EFE}" srcOrd="0" destOrd="0" parTransId="{8FA25A91-84B3-4A42-800D-ABD48DF65973}" sibTransId="{3DE04589-7466-4906-8BA9-48CC3B319C91}"/>
    <dgm:cxn modelId="{D5BCA1B5-F21A-4D07-A22C-05CF1EACEEDC}" type="presOf" srcId="{62CB3B63-4A9C-44A5-B909-FE10B4ED0550}" destId="{F4E8F98A-FBEE-4CAA-A084-22C5DFC957E7}" srcOrd="0" destOrd="0" presId="urn:microsoft.com/office/officeart/2005/8/layout/vList5"/>
    <dgm:cxn modelId="{9BD4E3E0-37DB-4DFC-96EE-0F477FF95193}" type="presParOf" srcId="{B1B12CFB-7E40-49BF-B110-752570C08C9A}" destId="{0AD366D9-8755-4AFF-B183-611EB3808DCF}" srcOrd="0" destOrd="0" presId="urn:microsoft.com/office/officeart/2005/8/layout/vList5"/>
    <dgm:cxn modelId="{157CFEED-1A98-4F1C-B058-57C79E983514}" type="presParOf" srcId="{0AD366D9-8755-4AFF-B183-611EB3808DCF}" destId="{943461A8-1AD4-4864-9654-82169399CAAB}" srcOrd="0" destOrd="0" presId="urn:microsoft.com/office/officeart/2005/8/layout/vList5"/>
    <dgm:cxn modelId="{026ABB63-AE21-42D0-BF5B-39200C700E7C}" type="presParOf" srcId="{0AD366D9-8755-4AFF-B183-611EB3808DCF}" destId="{799AC078-770A-4F45-9D39-2D2F78F32F2D}" srcOrd="1" destOrd="0" presId="urn:microsoft.com/office/officeart/2005/8/layout/vList5"/>
    <dgm:cxn modelId="{A3C3AB0D-52FF-4DAE-908D-EA84695AB3A0}" type="presParOf" srcId="{B1B12CFB-7E40-49BF-B110-752570C08C9A}" destId="{FEFCAB0B-C7EC-4D0A-A776-29568E00BAF6}" srcOrd="1" destOrd="0" presId="urn:microsoft.com/office/officeart/2005/8/layout/vList5"/>
    <dgm:cxn modelId="{350BC845-5D54-475A-A264-3DF0A2CF4C16}" type="presParOf" srcId="{B1B12CFB-7E40-49BF-B110-752570C08C9A}" destId="{0EBB5581-5293-44A1-A1AD-1F2B50AF92E3}" srcOrd="2" destOrd="0" presId="urn:microsoft.com/office/officeart/2005/8/layout/vList5"/>
    <dgm:cxn modelId="{53AD4D1F-5BFF-41F9-964D-F9D45C392F58}" type="presParOf" srcId="{0EBB5581-5293-44A1-A1AD-1F2B50AF92E3}" destId="{B75BD728-E103-480B-87F5-70BC72068A87}" srcOrd="0" destOrd="0" presId="urn:microsoft.com/office/officeart/2005/8/layout/vList5"/>
    <dgm:cxn modelId="{EE6730EB-75E0-4057-A185-E146B3B020F8}" type="presParOf" srcId="{0EBB5581-5293-44A1-A1AD-1F2B50AF92E3}" destId="{FABFD047-5424-45FB-9649-81DCE57E3A9D}" srcOrd="1" destOrd="0" presId="urn:microsoft.com/office/officeart/2005/8/layout/vList5"/>
    <dgm:cxn modelId="{0EB412CE-327C-4307-8E2C-3B7B9EEDFD0F}" type="presParOf" srcId="{B1B12CFB-7E40-49BF-B110-752570C08C9A}" destId="{71A9CBC4-5E6B-4622-ABEC-5B26A992DE00}" srcOrd="3" destOrd="0" presId="urn:microsoft.com/office/officeart/2005/8/layout/vList5"/>
    <dgm:cxn modelId="{9C9CE820-CD8F-4BFA-A634-E05F26128659}" type="presParOf" srcId="{B1B12CFB-7E40-49BF-B110-752570C08C9A}" destId="{A4DE8FBB-1BBA-4A28-9EB0-BD3A69403BCC}" srcOrd="4" destOrd="0" presId="urn:microsoft.com/office/officeart/2005/8/layout/vList5"/>
    <dgm:cxn modelId="{D2C46DC5-FCE6-4A52-AB98-5151A45EF8EC}" type="presParOf" srcId="{A4DE8FBB-1BBA-4A28-9EB0-BD3A69403BCC}" destId="{1025E18D-7456-4B10-A816-DB1C42334A4F}" srcOrd="0" destOrd="0" presId="urn:microsoft.com/office/officeart/2005/8/layout/vList5"/>
    <dgm:cxn modelId="{20DF24FB-8322-4116-8C26-61FC08CE96E7}" type="presParOf" srcId="{A4DE8FBB-1BBA-4A28-9EB0-BD3A69403BCC}" destId="{F7539080-FA67-4234-8F1A-CAAAD47F798F}" srcOrd="1" destOrd="0" presId="urn:microsoft.com/office/officeart/2005/8/layout/vList5"/>
    <dgm:cxn modelId="{905D8D4B-CBD9-4B71-891C-A75E6F0B3022}" type="presParOf" srcId="{B1B12CFB-7E40-49BF-B110-752570C08C9A}" destId="{C53E7E04-C3B6-4950-A9E5-DCD4C5AFCDCA}" srcOrd="5" destOrd="0" presId="urn:microsoft.com/office/officeart/2005/8/layout/vList5"/>
    <dgm:cxn modelId="{C38F6168-2538-488B-A4B6-BBD75CA3EDFD}" type="presParOf" srcId="{B1B12CFB-7E40-49BF-B110-752570C08C9A}" destId="{D04C7F9E-CF85-45F9-A0D5-F49A4B1DA0E7}" srcOrd="6" destOrd="0" presId="urn:microsoft.com/office/officeart/2005/8/layout/vList5"/>
    <dgm:cxn modelId="{913E8BD7-8B5D-45E7-B468-2B78348FC0E0}" type="presParOf" srcId="{D04C7F9E-CF85-45F9-A0D5-F49A4B1DA0E7}" destId="{471D003A-F6DF-4B50-B039-094CB4A1F5BE}" srcOrd="0" destOrd="0" presId="urn:microsoft.com/office/officeart/2005/8/layout/vList5"/>
    <dgm:cxn modelId="{B76EBC83-520F-4421-92A2-6878EBAA70B4}" type="presParOf" srcId="{D04C7F9E-CF85-45F9-A0D5-F49A4B1DA0E7}" destId="{DD6C8B31-B3D3-4908-A6CA-98C68AFAB1BE}" srcOrd="1" destOrd="0" presId="urn:microsoft.com/office/officeart/2005/8/layout/vList5"/>
    <dgm:cxn modelId="{2AC4A2A3-3A09-4D6E-8346-4B43A8E0E465}" type="presParOf" srcId="{B1B12CFB-7E40-49BF-B110-752570C08C9A}" destId="{23E2728C-4FCD-4000-8FFA-ED088C0E2457}" srcOrd="7" destOrd="0" presId="urn:microsoft.com/office/officeart/2005/8/layout/vList5"/>
    <dgm:cxn modelId="{3DFE2F22-024D-4430-BB73-46C1DA5D6F59}" type="presParOf" srcId="{B1B12CFB-7E40-49BF-B110-752570C08C9A}" destId="{87F8A9D9-B478-4B9A-A9DF-C6AA3ED907E0}" srcOrd="8" destOrd="0" presId="urn:microsoft.com/office/officeart/2005/8/layout/vList5"/>
    <dgm:cxn modelId="{1493EA67-4B8E-44FC-8E9D-3FC8CED04A21}" type="presParOf" srcId="{87F8A9D9-B478-4B9A-A9DF-C6AA3ED907E0}" destId="{A8E81235-C888-44FB-A362-908235BC71EE}" srcOrd="0" destOrd="0" presId="urn:microsoft.com/office/officeart/2005/8/layout/vList5"/>
    <dgm:cxn modelId="{21791AD5-E9D8-4BF7-9D70-E411CA36D81A}" type="presParOf" srcId="{87F8A9D9-B478-4B9A-A9DF-C6AA3ED907E0}" destId="{DA3ABA70-615F-4C96-861B-252C8FB759B7}" srcOrd="1" destOrd="0" presId="urn:microsoft.com/office/officeart/2005/8/layout/vList5"/>
    <dgm:cxn modelId="{A81AD163-FDB8-4EFF-8985-5B72C7C8CEA9}" type="presParOf" srcId="{B1B12CFB-7E40-49BF-B110-752570C08C9A}" destId="{1D0ABB5C-21F9-4F51-89B7-53D9F1000105}" srcOrd="9" destOrd="0" presId="urn:microsoft.com/office/officeart/2005/8/layout/vList5"/>
    <dgm:cxn modelId="{DB6E1301-7B7F-4A70-A508-D713B2F618E5}" type="presParOf" srcId="{B1B12CFB-7E40-49BF-B110-752570C08C9A}" destId="{91B28A25-0118-457E-9569-13CCA83F8047}" srcOrd="10" destOrd="0" presId="urn:microsoft.com/office/officeart/2005/8/layout/vList5"/>
    <dgm:cxn modelId="{D2BFD2DA-6D7B-4328-A59F-A1DA2A2B96CA}" type="presParOf" srcId="{91B28A25-0118-457E-9569-13CCA83F8047}" destId="{8D38372E-869E-4F6B-816D-9EE6A75B68E4}" srcOrd="0" destOrd="0" presId="urn:microsoft.com/office/officeart/2005/8/layout/vList5"/>
    <dgm:cxn modelId="{B816C52E-E468-497B-B9DC-C30A95B7F95E}" type="presParOf" srcId="{91B28A25-0118-457E-9569-13CCA83F8047}" destId="{4AAF4687-F3E2-43AB-8C1C-98A7C1724468}" srcOrd="1" destOrd="0" presId="urn:microsoft.com/office/officeart/2005/8/layout/vList5"/>
    <dgm:cxn modelId="{F2F1D60F-2B9C-4DB0-8B90-48EB6F2143AE}" type="presParOf" srcId="{B1B12CFB-7E40-49BF-B110-752570C08C9A}" destId="{95960BE0-04E5-4752-AA3B-BC52596C3674}" srcOrd="11" destOrd="0" presId="urn:microsoft.com/office/officeart/2005/8/layout/vList5"/>
    <dgm:cxn modelId="{22A8459F-0278-4374-8AC2-FD1C77EE5354}" type="presParOf" srcId="{B1B12CFB-7E40-49BF-B110-752570C08C9A}" destId="{DB658FBD-F3A6-4535-8CFC-72D2B37249C1}" srcOrd="12" destOrd="0" presId="urn:microsoft.com/office/officeart/2005/8/layout/vList5"/>
    <dgm:cxn modelId="{DEFF0A87-3D85-4552-A71E-C2EC2C3E28D2}" type="presParOf" srcId="{DB658FBD-F3A6-4535-8CFC-72D2B37249C1}" destId="{5E011FD2-9425-4E7B-81EA-8E4FDFFB1154}" srcOrd="0" destOrd="0" presId="urn:microsoft.com/office/officeart/2005/8/layout/vList5"/>
    <dgm:cxn modelId="{2FD6021F-A132-4B79-B85A-765397B0CE88}" type="presParOf" srcId="{DB658FBD-F3A6-4535-8CFC-72D2B37249C1}" destId="{5C859B54-0BE3-4FFA-941A-218C01700C93}" srcOrd="1" destOrd="0" presId="urn:microsoft.com/office/officeart/2005/8/layout/vList5"/>
    <dgm:cxn modelId="{F38C92B5-3510-46E3-8281-088068540B2D}" type="presParOf" srcId="{B1B12CFB-7E40-49BF-B110-752570C08C9A}" destId="{D49C059A-8636-492C-AD8B-87A0CE7DF20C}" srcOrd="13" destOrd="0" presId="urn:microsoft.com/office/officeart/2005/8/layout/vList5"/>
    <dgm:cxn modelId="{85630264-5E7A-4F07-A728-933085018D96}" type="presParOf" srcId="{B1B12CFB-7E40-49BF-B110-752570C08C9A}" destId="{100670BE-17BF-44DF-98B4-D9E8FFE8163E}" srcOrd="14" destOrd="0" presId="urn:microsoft.com/office/officeart/2005/8/layout/vList5"/>
    <dgm:cxn modelId="{0A9A2A09-C39E-47C8-BB17-CA502B22A125}" type="presParOf" srcId="{100670BE-17BF-44DF-98B4-D9E8FFE8163E}" destId="{61C877BF-FBC0-46D3-B0BF-AF7E84D0A502}" srcOrd="0" destOrd="0" presId="urn:microsoft.com/office/officeart/2005/8/layout/vList5"/>
    <dgm:cxn modelId="{29258EB6-8045-4279-AD9C-B775527450EC}" type="presParOf" srcId="{100670BE-17BF-44DF-98B4-D9E8FFE8163E}" destId="{F4E8F98A-FBEE-4CAA-A084-22C5DFC957E7}" srcOrd="1" destOrd="0" presId="urn:microsoft.com/office/officeart/2005/8/layout/vList5"/>
    <dgm:cxn modelId="{2726E07F-3C2F-4170-A1E6-78559044F0DA}" type="presParOf" srcId="{B1B12CFB-7E40-49BF-B110-752570C08C9A}" destId="{62B56D29-A263-4FD5-A968-0F9681744BE7}" srcOrd="15" destOrd="0" presId="urn:microsoft.com/office/officeart/2005/8/layout/vList5"/>
    <dgm:cxn modelId="{2E2E6BBC-13D0-466F-9ADC-AC93DB8926FB}" type="presParOf" srcId="{B1B12CFB-7E40-49BF-B110-752570C08C9A}" destId="{DCC1F8B1-4275-4E5F-B7DD-996DC39068EF}" srcOrd="16" destOrd="0" presId="urn:microsoft.com/office/officeart/2005/8/layout/vList5"/>
    <dgm:cxn modelId="{F2823799-CE1E-4050-B3EA-FA6E13A4E7CA}" type="presParOf" srcId="{DCC1F8B1-4275-4E5F-B7DD-996DC39068EF}" destId="{6397526B-B086-43C5-AA5C-2A1116CF86EC}" srcOrd="0" destOrd="0" presId="urn:microsoft.com/office/officeart/2005/8/layout/vList5"/>
    <dgm:cxn modelId="{CD098BF2-EFEC-4A8E-985F-6F70C2C61062}" type="presParOf" srcId="{DCC1F8B1-4275-4E5F-B7DD-996DC39068EF}" destId="{9F92A267-FF69-4616-BE24-98C0898730B0}" srcOrd="1" destOrd="0" presId="urn:microsoft.com/office/officeart/2005/8/layout/vList5"/>
    <dgm:cxn modelId="{C1003436-2BBD-43B3-A080-77FCC502204A}" type="presParOf" srcId="{B1B12CFB-7E40-49BF-B110-752570C08C9A}" destId="{F037017E-2575-429F-8E30-82ED3D2F532C}" srcOrd="17" destOrd="0" presId="urn:microsoft.com/office/officeart/2005/8/layout/vList5"/>
    <dgm:cxn modelId="{EF9EF664-3DDC-4504-9FD5-E9D25D86917E}" type="presParOf" srcId="{B1B12CFB-7E40-49BF-B110-752570C08C9A}" destId="{6592E2CE-8E8F-442E-BEBC-38BCA45E4559}" srcOrd="18" destOrd="0" presId="urn:microsoft.com/office/officeart/2005/8/layout/vList5"/>
    <dgm:cxn modelId="{11CD3907-51EE-449C-96E5-0AD4B1AE4E85}" type="presParOf" srcId="{6592E2CE-8E8F-442E-BEBC-38BCA45E4559}" destId="{6DE5C914-CBDB-4A31-BD4A-2FB067F5B10C}" srcOrd="0" destOrd="0" presId="urn:microsoft.com/office/officeart/2005/8/layout/vList5"/>
    <dgm:cxn modelId="{64D5C10E-98DE-4248-9777-6E6B59639ABF}" type="presParOf" srcId="{6592E2CE-8E8F-442E-BEBC-38BCA45E4559}" destId="{058BAC04-7AC2-495C-9174-40B15FC869D0}" srcOrd="1" destOrd="0" presId="urn:microsoft.com/office/officeart/2005/8/layout/vList5"/>
    <dgm:cxn modelId="{3BD1D829-7E6F-4656-A266-A4BFEE1C5F54}" type="presParOf" srcId="{B1B12CFB-7E40-49BF-B110-752570C08C9A}" destId="{C9663F18-BC39-4C87-B06B-EA96E0BF5B24}" srcOrd="19" destOrd="0" presId="urn:microsoft.com/office/officeart/2005/8/layout/vList5"/>
    <dgm:cxn modelId="{9BA7DB1B-5714-4B0E-8F33-A523B23D3D94}" type="presParOf" srcId="{B1B12CFB-7E40-49BF-B110-752570C08C9A}" destId="{4F7170C7-ED15-42B1-AACD-3C65851D4837}" srcOrd="20" destOrd="0" presId="urn:microsoft.com/office/officeart/2005/8/layout/vList5"/>
    <dgm:cxn modelId="{A9B245E2-3724-4EA6-8A54-FC62727AD888}" type="presParOf" srcId="{4F7170C7-ED15-42B1-AACD-3C65851D4837}" destId="{86C796DA-38BB-4605-ABC6-395BCDFAE4F8}" srcOrd="0" destOrd="0" presId="urn:microsoft.com/office/officeart/2005/8/layout/vList5"/>
    <dgm:cxn modelId="{737F3866-794C-49AE-9A28-8755DA22B173}" type="presParOf" srcId="{4F7170C7-ED15-42B1-AACD-3C65851D4837}" destId="{BE4A4302-371F-4BC6-9E2C-776F79C11C9C}" srcOrd="1" destOrd="0" presId="urn:microsoft.com/office/officeart/2005/8/layout/vList5"/>
  </dgm:cxnLst>
  <dgm:bg/>
  <dgm:whole/>
</dgm:dataModel>
</file>

<file path=ppt/diagrams/data6.xml><?xml version="1.0" encoding="utf-8"?>
<dgm:dataModel xmlns:dgm="http://schemas.openxmlformats.org/drawingml/2006/diagram" xmlns:a="http://schemas.openxmlformats.org/drawingml/2006/main">
  <dgm:ptLst>
    <dgm:pt modelId="{F79DA6B8-87E5-4664-B432-A5D769A6B218}"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s-ES"/>
        </a:p>
      </dgm:t>
    </dgm:pt>
    <dgm:pt modelId="{113FF998-F165-4E56-B13B-3B50BB335748}">
      <dgm:prSet phldrT="[Texto]" custT="1"/>
      <dgm:spPr/>
      <dgm:t>
        <a:bodyPr/>
        <a:lstStyle/>
        <a:p>
          <a:r>
            <a:rPr lang="es-ES" sz="1400" dirty="0" smtClean="0"/>
            <a:t>Número de trabajadores</a:t>
          </a:r>
          <a:endParaRPr lang="es-ES" sz="1400" dirty="0"/>
        </a:p>
      </dgm:t>
    </dgm:pt>
    <dgm:pt modelId="{880AEEF7-3CA2-4773-844D-13C3E1FD5852}" type="parTrans" cxnId="{31601980-8905-430C-99AB-990A1C9937C3}">
      <dgm:prSet/>
      <dgm:spPr/>
      <dgm:t>
        <a:bodyPr/>
        <a:lstStyle/>
        <a:p>
          <a:endParaRPr lang="es-ES" sz="4000"/>
        </a:p>
      </dgm:t>
    </dgm:pt>
    <dgm:pt modelId="{CF2CC7E0-BD02-471B-8D73-8EB1CF04BC05}" type="sibTrans" cxnId="{31601980-8905-430C-99AB-990A1C9937C3}">
      <dgm:prSet/>
      <dgm:spPr/>
      <dgm:t>
        <a:bodyPr/>
        <a:lstStyle/>
        <a:p>
          <a:endParaRPr lang="es-ES" sz="4000"/>
        </a:p>
      </dgm:t>
    </dgm:pt>
    <dgm:pt modelId="{A1AE0412-E9DA-435C-B289-BDE09C69D597}">
      <dgm:prSet phldrT="[Texto]" custT="1"/>
      <dgm:spPr/>
      <dgm:t>
        <a:bodyPr/>
        <a:lstStyle/>
        <a:p>
          <a:r>
            <a:rPr lang="es-ES" sz="1400" u="none" dirty="0" smtClean="0">
              <a:uFillTx/>
            </a:rPr>
            <a:t>Sexo</a:t>
          </a:r>
          <a:endParaRPr lang="es-ES" sz="1400" dirty="0"/>
        </a:p>
      </dgm:t>
    </dgm:pt>
    <dgm:pt modelId="{04D58B71-1631-4022-A6C7-0FFC7544CF24}" type="parTrans" cxnId="{EC0963E8-8466-4428-B2EF-936A48D78B02}">
      <dgm:prSet/>
      <dgm:spPr/>
      <dgm:t>
        <a:bodyPr/>
        <a:lstStyle/>
        <a:p>
          <a:endParaRPr lang="es-ES" sz="4000"/>
        </a:p>
      </dgm:t>
    </dgm:pt>
    <dgm:pt modelId="{1E0D3D1C-1E7C-4A57-92C8-E4518FE53AC1}" type="sibTrans" cxnId="{EC0963E8-8466-4428-B2EF-936A48D78B02}">
      <dgm:prSet/>
      <dgm:spPr/>
      <dgm:t>
        <a:bodyPr/>
        <a:lstStyle/>
        <a:p>
          <a:endParaRPr lang="es-ES" sz="4000"/>
        </a:p>
      </dgm:t>
    </dgm:pt>
    <dgm:pt modelId="{1A396C6D-1DB0-4E56-AA94-93470FC2647B}">
      <dgm:prSet custT="1"/>
      <dgm:spPr/>
      <dgm:t>
        <a:bodyPr/>
        <a:lstStyle/>
        <a:p>
          <a:r>
            <a:rPr lang="es-ES" sz="1400" u="none" dirty="0" smtClean="0">
              <a:uFillTx/>
            </a:rPr>
            <a:t>Edad</a:t>
          </a:r>
          <a:endParaRPr lang="es-ES" sz="1400" u="none" dirty="0">
            <a:uFillTx/>
          </a:endParaRPr>
        </a:p>
      </dgm:t>
    </dgm:pt>
    <dgm:pt modelId="{62D31029-EAE6-4AF1-86A7-05F20F9BD8DC}" type="parTrans" cxnId="{02A8BB4D-F6AF-4535-8356-8C55CEF365CA}">
      <dgm:prSet/>
      <dgm:spPr/>
      <dgm:t>
        <a:bodyPr/>
        <a:lstStyle/>
        <a:p>
          <a:endParaRPr lang="es-ES" sz="4000"/>
        </a:p>
      </dgm:t>
    </dgm:pt>
    <dgm:pt modelId="{193217DD-2259-4D02-B1AB-9611F023B2B8}" type="sibTrans" cxnId="{02A8BB4D-F6AF-4535-8356-8C55CEF365CA}">
      <dgm:prSet/>
      <dgm:spPr/>
      <dgm:t>
        <a:bodyPr/>
        <a:lstStyle/>
        <a:p>
          <a:endParaRPr lang="es-ES" sz="4000"/>
        </a:p>
      </dgm:t>
    </dgm:pt>
    <dgm:pt modelId="{3F0CC739-9F3E-4180-BE16-482483CC0E68}">
      <dgm:prSet custT="1"/>
      <dgm:spPr/>
      <dgm:t>
        <a:bodyPr/>
        <a:lstStyle/>
        <a:p>
          <a:r>
            <a:rPr lang="es-ES" sz="1400" u="none" dirty="0" smtClean="0">
              <a:uFillTx/>
            </a:rPr>
            <a:t>Antigüedad en el puesto</a:t>
          </a:r>
          <a:endParaRPr lang="es-ES" sz="1400" u="none" dirty="0">
            <a:uFillTx/>
          </a:endParaRPr>
        </a:p>
      </dgm:t>
    </dgm:pt>
    <dgm:pt modelId="{607622E4-2020-45FD-B149-8118BBBA9609}" type="parTrans" cxnId="{E12F59FB-59D2-43F7-A389-4E62B6489EBD}">
      <dgm:prSet/>
      <dgm:spPr/>
      <dgm:t>
        <a:bodyPr/>
        <a:lstStyle/>
        <a:p>
          <a:endParaRPr lang="es-ES" sz="4000"/>
        </a:p>
      </dgm:t>
    </dgm:pt>
    <dgm:pt modelId="{333566B8-8533-42E9-ACA5-E3166F7D945A}" type="sibTrans" cxnId="{E12F59FB-59D2-43F7-A389-4E62B6489EBD}">
      <dgm:prSet/>
      <dgm:spPr/>
      <dgm:t>
        <a:bodyPr/>
        <a:lstStyle/>
        <a:p>
          <a:endParaRPr lang="es-ES" sz="4000"/>
        </a:p>
      </dgm:t>
    </dgm:pt>
    <dgm:pt modelId="{91D231E0-BBC2-4751-A086-5F329165DA2F}">
      <dgm:prSet custT="1"/>
      <dgm:spPr/>
      <dgm:t>
        <a:bodyPr/>
        <a:lstStyle/>
        <a:p>
          <a:r>
            <a:rPr lang="es-ES" sz="1400" u="none" dirty="0" smtClean="0">
              <a:uFillTx/>
            </a:rPr>
            <a:t>Tipo de contrato </a:t>
          </a:r>
          <a:endParaRPr lang="es-ES" sz="1400" u="none" dirty="0">
            <a:uFillTx/>
          </a:endParaRPr>
        </a:p>
      </dgm:t>
    </dgm:pt>
    <dgm:pt modelId="{B86D1BEF-42B0-4ECC-85C8-A479C07CA605}" type="parTrans" cxnId="{55590A8B-10D8-4AC6-A3F0-DE2D5EF3729F}">
      <dgm:prSet/>
      <dgm:spPr/>
      <dgm:t>
        <a:bodyPr/>
        <a:lstStyle/>
        <a:p>
          <a:endParaRPr lang="es-ES" sz="4000"/>
        </a:p>
      </dgm:t>
    </dgm:pt>
    <dgm:pt modelId="{F9156D53-DD0C-429C-B3F6-ED3D3D17FEA0}" type="sibTrans" cxnId="{55590A8B-10D8-4AC6-A3F0-DE2D5EF3729F}">
      <dgm:prSet/>
      <dgm:spPr/>
      <dgm:t>
        <a:bodyPr/>
        <a:lstStyle/>
        <a:p>
          <a:endParaRPr lang="es-ES" sz="4000"/>
        </a:p>
      </dgm:t>
    </dgm:pt>
    <dgm:pt modelId="{FAFF7B36-3B3C-4C1B-9280-CD4450D69761}">
      <dgm:prSet custT="1"/>
      <dgm:spPr/>
      <dgm:t>
        <a:bodyPr/>
        <a:lstStyle/>
        <a:p>
          <a:r>
            <a:rPr lang="es-ES" sz="1400" u="none" dirty="0" smtClean="0">
              <a:uFillTx/>
            </a:rPr>
            <a:t>Horario y turnos</a:t>
          </a:r>
          <a:endParaRPr lang="es-ES" sz="1400" u="none" dirty="0">
            <a:uFillTx/>
          </a:endParaRPr>
        </a:p>
      </dgm:t>
    </dgm:pt>
    <dgm:pt modelId="{12A867BF-ED10-4D8C-BB38-31A015DF4140}" type="parTrans" cxnId="{BC27ED22-5AC6-41A0-8C10-A3DAD8B44CE5}">
      <dgm:prSet/>
      <dgm:spPr/>
      <dgm:t>
        <a:bodyPr/>
        <a:lstStyle/>
        <a:p>
          <a:endParaRPr lang="es-ES" sz="4000"/>
        </a:p>
      </dgm:t>
    </dgm:pt>
    <dgm:pt modelId="{EC01929F-C098-4AAF-8749-9225B885014D}" type="sibTrans" cxnId="{BC27ED22-5AC6-41A0-8C10-A3DAD8B44CE5}">
      <dgm:prSet/>
      <dgm:spPr/>
      <dgm:t>
        <a:bodyPr/>
        <a:lstStyle/>
        <a:p>
          <a:endParaRPr lang="es-ES" sz="4000"/>
        </a:p>
      </dgm:t>
    </dgm:pt>
    <dgm:pt modelId="{89BB503B-FA0F-42BC-A864-110B89A5FD59}">
      <dgm:prSet custT="1"/>
      <dgm:spPr/>
      <dgm:t>
        <a:bodyPr/>
        <a:lstStyle/>
        <a:p>
          <a:r>
            <a:rPr lang="es-ES" sz="1400" u="none" dirty="0" smtClean="0">
              <a:uFillTx/>
            </a:rPr>
            <a:t>Jornada completa o parcial en la empresa</a:t>
          </a:r>
          <a:endParaRPr lang="es-ES" sz="1400" u="none" dirty="0">
            <a:uFillTx/>
          </a:endParaRPr>
        </a:p>
      </dgm:t>
    </dgm:pt>
    <dgm:pt modelId="{75883D94-211A-45E3-AF68-92F85B07233F}" type="parTrans" cxnId="{ACCB12C3-1822-4083-91A3-7FF1403EF1A7}">
      <dgm:prSet/>
      <dgm:spPr/>
      <dgm:t>
        <a:bodyPr/>
        <a:lstStyle/>
        <a:p>
          <a:endParaRPr lang="es-ES" sz="4000"/>
        </a:p>
      </dgm:t>
    </dgm:pt>
    <dgm:pt modelId="{E0738741-CFCF-4640-AD05-E40E33DF7192}" type="sibTrans" cxnId="{ACCB12C3-1822-4083-91A3-7FF1403EF1A7}">
      <dgm:prSet/>
      <dgm:spPr/>
      <dgm:t>
        <a:bodyPr/>
        <a:lstStyle/>
        <a:p>
          <a:endParaRPr lang="es-ES" sz="4000"/>
        </a:p>
      </dgm:t>
    </dgm:pt>
    <dgm:pt modelId="{D798F405-692C-4927-80A7-9571D6AB7ABF}">
      <dgm:prSet custT="1"/>
      <dgm:spPr/>
      <dgm:t>
        <a:bodyPr/>
        <a:lstStyle/>
        <a:p>
          <a:r>
            <a:rPr lang="es-ES" sz="1400" u="none" dirty="0" smtClean="0">
              <a:uFillTx/>
            </a:rPr>
            <a:t>Posibilidades de promoción interna</a:t>
          </a:r>
          <a:endParaRPr lang="es-ES" sz="1400" u="none" dirty="0">
            <a:uFillTx/>
          </a:endParaRPr>
        </a:p>
      </dgm:t>
    </dgm:pt>
    <dgm:pt modelId="{4B06202E-5045-4EF3-BFD3-C9571AB5FF9C}" type="parTrans" cxnId="{61C72A28-1D52-4611-A77B-F0CBD928ACC9}">
      <dgm:prSet/>
      <dgm:spPr/>
      <dgm:t>
        <a:bodyPr/>
        <a:lstStyle/>
        <a:p>
          <a:endParaRPr lang="es-ES" sz="4000"/>
        </a:p>
      </dgm:t>
    </dgm:pt>
    <dgm:pt modelId="{E230D232-16C0-421D-8B93-0885FBBA7D6A}" type="sibTrans" cxnId="{61C72A28-1D52-4611-A77B-F0CBD928ACC9}">
      <dgm:prSet/>
      <dgm:spPr/>
      <dgm:t>
        <a:bodyPr/>
        <a:lstStyle/>
        <a:p>
          <a:endParaRPr lang="es-ES" sz="4000"/>
        </a:p>
      </dgm:t>
    </dgm:pt>
    <dgm:pt modelId="{697B5F95-0E3A-4FBC-840C-95489989A2FD}">
      <dgm:prSet custT="1"/>
      <dgm:spPr/>
      <dgm:t>
        <a:bodyPr/>
        <a:lstStyle/>
        <a:p>
          <a:r>
            <a:rPr lang="es-ES" sz="1400" u="none" dirty="0" smtClean="0">
              <a:uFillTx/>
            </a:rPr>
            <a:t>Tipo de remuneración </a:t>
          </a:r>
          <a:endParaRPr lang="es-ES" sz="1400" u="none" dirty="0">
            <a:uFillTx/>
          </a:endParaRPr>
        </a:p>
      </dgm:t>
    </dgm:pt>
    <dgm:pt modelId="{2A6E39DE-B7BA-41E6-BE01-E6E484C157D6}" type="parTrans" cxnId="{C8202F49-A9A4-4187-85EE-7D950DCAFAD2}">
      <dgm:prSet/>
      <dgm:spPr/>
      <dgm:t>
        <a:bodyPr/>
        <a:lstStyle/>
        <a:p>
          <a:endParaRPr lang="es-ES" sz="4000"/>
        </a:p>
      </dgm:t>
    </dgm:pt>
    <dgm:pt modelId="{881444D9-3B97-4288-AE6C-12D4E6D37B0A}" type="sibTrans" cxnId="{C8202F49-A9A4-4187-85EE-7D950DCAFAD2}">
      <dgm:prSet/>
      <dgm:spPr/>
      <dgm:t>
        <a:bodyPr/>
        <a:lstStyle/>
        <a:p>
          <a:endParaRPr lang="es-ES" sz="4000"/>
        </a:p>
      </dgm:t>
    </dgm:pt>
    <dgm:pt modelId="{A3C5CC56-1292-4BE4-BA42-358C47483190}">
      <dgm:prSet custT="1"/>
      <dgm:spPr/>
      <dgm:t>
        <a:bodyPr/>
        <a:lstStyle/>
        <a:p>
          <a:r>
            <a:rPr lang="es-ES" sz="1400" u="none" dirty="0" smtClean="0">
              <a:uFillTx/>
            </a:rPr>
            <a:t>Formación recibida en ergonomía </a:t>
          </a:r>
          <a:endParaRPr lang="es-ES" sz="1400" u="none" dirty="0">
            <a:uFillTx/>
          </a:endParaRPr>
        </a:p>
      </dgm:t>
    </dgm:pt>
    <dgm:pt modelId="{200B44D0-1C0A-4C63-A135-2A439FC5BF19}" type="parTrans" cxnId="{4EC83A6C-B134-469A-B5EE-81E4E1313CF1}">
      <dgm:prSet/>
      <dgm:spPr/>
      <dgm:t>
        <a:bodyPr/>
        <a:lstStyle/>
        <a:p>
          <a:endParaRPr lang="es-ES" sz="4000"/>
        </a:p>
      </dgm:t>
    </dgm:pt>
    <dgm:pt modelId="{C7420C38-AAF6-4D17-8153-F632DB90F076}" type="sibTrans" cxnId="{4EC83A6C-B134-469A-B5EE-81E4E1313CF1}">
      <dgm:prSet/>
      <dgm:spPr/>
      <dgm:t>
        <a:bodyPr/>
        <a:lstStyle/>
        <a:p>
          <a:endParaRPr lang="es-ES" sz="4000"/>
        </a:p>
      </dgm:t>
    </dgm:pt>
    <dgm:pt modelId="{D4CDC3FE-398F-4AED-8DA3-8EE6178EF67F}">
      <dgm:prSet custT="1"/>
      <dgm:spPr/>
      <dgm:t>
        <a:bodyPr/>
        <a:lstStyle/>
        <a:p>
          <a:r>
            <a:rPr lang="es-ES" sz="1400" dirty="0" smtClean="0"/>
            <a:t>Rotación con otras tareas no incluidas en el ámbito de intervención</a:t>
          </a:r>
          <a:endParaRPr lang="es-ES" sz="1600" dirty="0"/>
        </a:p>
      </dgm:t>
    </dgm:pt>
    <dgm:pt modelId="{C5EB9B97-46C7-4B41-AD8E-AD66A4699A02}" type="parTrans" cxnId="{78A1C1A2-07DB-4B80-8F2B-62E3176C29C5}">
      <dgm:prSet/>
      <dgm:spPr/>
      <dgm:t>
        <a:bodyPr/>
        <a:lstStyle/>
        <a:p>
          <a:endParaRPr lang="es-ES" sz="4000"/>
        </a:p>
      </dgm:t>
    </dgm:pt>
    <dgm:pt modelId="{0B446ADF-BDF6-4739-B83F-980ECB3EA58D}" type="sibTrans" cxnId="{78A1C1A2-07DB-4B80-8F2B-62E3176C29C5}">
      <dgm:prSet/>
      <dgm:spPr/>
      <dgm:t>
        <a:bodyPr/>
        <a:lstStyle/>
        <a:p>
          <a:endParaRPr lang="es-ES" sz="4000"/>
        </a:p>
      </dgm:t>
    </dgm:pt>
    <dgm:pt modelId="{799BA23D-177D-45EC-A9B0-590535B100A8}">
      <dgm:prSet phldrT="[Texto]" custT="1"/>
      <dgm:spPr/>
      <dgm:t>
        <a:bodyPr/>
        <a:lstStyle/>
        <a:p>
          <a:r>
            <a:rPr lang="es-ES" sz="1400" dirty="0" smtClean="0"/>
            <a:t>_</a:t>
          </a:r>
          <a:endParaRPr lang="es-ES" sz="1400" dirty="0"/>
        </a:p>
      </dgm:t>
    </dgm:pt>
    <dgm:pt modelId="{AEFFE01B-9A56-4726-930E-68B1E94BBE71}" type="parTrans" cxnId="{0B720394-0889-4F8C-841E-AEAA4690A061}">
      <dgm:prSet/>
      <dgm:spPr/>
      <dgm:t>
        <a:bodyPr/>
        <a:lstStyle/>
        <a:p>
          <a:endParaRPr lang="es-ES" sz="4000"/>
        </a:p>
      </dgm:t>
    </dgm:pt>
    <dgm:pt modelId="{14DF7E6D-03DF-4DFF-A403-AA54CAC55584}" type="sibTrans" cxnId="{0B720394-0889-4F8C-841E-AEAA4690A061}">
      <dgm:prSet/>
      <dgm:spPr/>
      <dgm:t>
        <a:bodyPr/>
        <a:lstStyle/>
        <a:p>
          <a:endParaRPr lang="es-ES" sz="4000"/>
        </a:p>
      </dgm:t>
    </dgm:pt>
    <dgm:pt modelId="{F2983FC8-B447-43BF-9751-A8293D03E89F}">
      <dgm:prSet phldrT="[Texto]" custT="1"/>
      <dgm:spPr/>
      <dgm:t>
        <a:bodyPr/>
        <a:lstStyle/>
        <a:p>
          <a:r>
            <a:rPr lang="es-ES" sz="1400" dirty="0" smtClean="0"/>
            <a:t>_</a:t>
          </a:r>
          <a:endParaRPr lang="es-ES" sz="1400" dirty="0"/>
        </a:p>
      </dgm:t>
    </dgm:pt>
    <dgm:pt modelId="{30C8D7B4-2D6E-4B7B-9C57-7AA0F3CD689B}" type="parTrans" cxnId="{92278857-9CDF-423C-B548-FDABC31463C0}">
      <dgm:prSet/>
      <dgm:spPr/>
      <dgm:t>
        <a:bodyPr/>
        <a:lstStyle/>
        <a:p>
          <a:endParaRPr lang="es-ES" sz="4000"/>
        </a:p>
      </dgm:t>
    </dgm:pt>
    <dgm:pt modelId="{9D69A5C0-342B-4899-8178-5463919F9678}" type="sibTrans" cxnId="{92278857-9CDF-423C-B548-FDABC31463C0}">
      <dgm:prSet/>
      <dgm:spPr/>
      <dgm:t>
        <a:bodyPr/>
        <a:lstStyle/>
        <a:p>
          <a:endParaRPr lang="es-ES" sz="4000"/>
        </a:p>
      </dgm:t>
    </dgm:pt>
    <dgm:pt modelId="{52B42748-F185-4959-9FA0-12777E90A84B}">
      <dgm:prSet custT="1"/>
      <dgm:spPr/>
      <dgm:t>
        <a:bodyPr/>
        <a:lstStyle/>
        <a:p>
          <a:r>
            <a:rPr lang="es-ES" sz="1400" u="none" dirty="0" smtClean="0">
              <a:uFillTx/>
            </a:rPr>
            <a:t>_</a:t>
          </a:r>
          <a:endParaRPr lang="es-ES" sz="1400" u="none" dirty="0">
            <a:uFillTx/>
          </a:endParaRPr>
        </a:p>
      </dgm:t>
    </dgm:pt>
    <dgm:pt modelId="{6B4F5D74-F035-43D7-9D6B-59CEED74CE94}" type="parTrans" cxnId="{09A6BA57-DB77-4F91-8FDE-7C16A06AE040}">
      <dgm:prSet/>
      <dgm:spPr/>
      <dgm:t>
        <a:bodyPr/>
        <a:lstStyle/>
        <a:p>
          <a:endParaRPr lang="es-ES" sz="4000"/>
        </a:p>
      </dgm:t>
    </dgm:pt>
    <dgm:pt modelId="{1E337207-B43B-46DC-9CB2-91D2BE429FE7}" type="sibTrans" cxnId="{09A6BA57-DB77-4F91-8FDE-7C16A06AE040}">
      <dgm:prSet/>
      <dgm:spPr/>
      <dgm:t>
        <a:bodyPr/>
        <a:lstStyle/>
        <a:p>
          <a:endParaRPr lang="es-ES" sz="4000"/>
        </a:p>
      </dgm:t>
    </dgm:pt>
    <dgm:pt modelId="{843C87DF-3D07-42B4-861D-D40BA9DC9EFE}">
      <dgm:prSet custT="1"/>
      <dgm:spPr/>
      <dgm:t>
        <a:bodyPr/>
        <a:lstStyle/>
        <a:p>
          <a:r>
            <a:rPr lang="es-ES" sz="1400" u="none" dirty="0" smtClean="0">
              <a:uFillTx/>
            </a:rPr>
            <a:t>_</a:t>
          </a:r>
          <a:endParaRPr lang="es-ES" sz="1400" u="none" dirty="0">
            <a:uFillTx/>
          </a:endParaRPr>
        </a:p>
      </dgm:t>
    </dgm:pt>
    <dgm:pt modelId="{8FA25A91-84B3-4A42-800D-ABD48DF65973}" type="parTrans" cxnId="{F451EAAA-6F1D-4AF6-AD1E-FC748A67605A}">
      <dgm:prSet/>
      <dgm:spPr/>
      <dgm:t>
        <a:bodyPr/>
        <a:lstStyle/>
        <a:p>
          <a:endParaRPr lang="es-ES" sz="4000"/>
        </a:p>
      </dgm:t>
    </dgm:pt>
    <dgm:pt modelId="{3DE04589-7466-4906-8BA9-48CC3B319C91}" type="sibTrans" cxnId="{F451EAAA-6F1D-4AF6-AD1E-FC748A67605A}">
      <dgm:prSet/>
      <dgm:spPr/>
      <dgm:t>
        <a:bodyPr/>
        <a:lstStyle/>
        <a:p>
          <a:endParaRPr lang="es-ES" sz="4000"/>
        </a:p>
      </dgm:t>
    </dgm:pt>
    <dgm:pt modelId="{9F6A58F2-CBE2-4AD7-AF81-8E9B78894FC6}">
      <dgm:prSet custT="1"/>
      <dgm:spPr/>
      <dgm:t>
        <a:bodyPr/>
        <a:lstStyle/>
        <a:p>
          <a:r>
            <a:rPr lang="es-ES" sz="1400" u="none" dirty="0" smtClean="0">
              <a:uFillTx/>
            </a:rPr>
            <a:t>_</a:t>
          </a:r>
          <a:endParaRPr lang="es-ES" sz="1400" u="none" dirty="0">
            <a:uFillTx/>
          </a:endParaRPr>
        </a:p>
      </dgm:t>
    </dgm:pt>
    <dgm:pt modelId="{927D6AC8-DA79-41DB-BD17-9C1F9D83696F}" type="parTrans" cxnId="{9FF26BC7-807D-4749-92A3-4DC55764139E}">
      <dgm:prSet/>
      <dgm:spPr/>
      <dgm:t>
        <a:bodyPr/>
        <a:lstStyle/>
        <a:p>
          <a:endParaRPr lang="es-ES" sz="4000"/>
        </a:p>
      </dgm:t>
    </dgm:pt>
    <dgm:pt modelId="{0A6D8753-0EDE-4714-84DD-84A864E70C49}" type="sibTrans" cxnId="{9FF26BC7-807D-4749-92A3-4DC55764139E}">
      <dgm:prSet/>
      <dgm:spPr/>
      <dgm:t>
        <a:bodyPr/>
        <a:lstStyle/>
        <a:p>
          <a:endParaRPr lang="es-ES" sz="4000"/>
        </a:p>
      </dgm:t>
    </dgm:pt>
    <dgm:pt modelId="{27739750-0E2F-4549-B487-0F2553F8C381}">
      <dgm:prSet custT="1"/>
      <dgm:spPr/>
      <dgm:t>
        <a:bodyPr/>
        <a:lstStyle/>
        <a:p>
          <a:r>
            <a:rPr lang="es-ES" sz="1400" u="none" dirty="0" smtClean="0">
              <a:uFillTx/>
            </a:rPr>
            <a:t>_</a:t>
          </a:r>
          <a:endParaRPr lang="es-ES" sz="1400" u="none" dirty="0">
            <a:uFillTx/>
          </a:endParaRPr>
        </a:p>
      </dgm:t>
    </dgm:pt>
    <dgm:pt modelId="{B9DDD477-7B3F-4784-B9DE-32F9A2EE1423}" type="parTrans" cxnId="{D937C976-47F9-4210-9D72-FE7EC2D819CE}">
      <dgm:prSet/>
      <dgm:spPr/>
      <dgm:t>
        <a:bodyPr/>
        <a:lstStyle/>
        <a:p>
          <a:endParaRPr lang="es-ES" sz="4000"/>
        </a:p>
      </dgm:t>
    </dgm:pt>
    <dgm:pt modelId="{CF574CD7-515D-47DD-86E7-6C4F6499E1DF}" type="sibTrans" cxnId="{D937C976-47F9-4210-9D72-FE7EC2D819CE}">
      <dgm:prSet/>
      <dgm:spPr/>
      <dgm:t>
        <a:bodyPr/>
        <a:lstStyle/>
        <a:p>
          <a:endParaRPr lang="es-ES" sz="4000"/>
        </a:p>
      </dgm:t>
    </dgm:pt>
    <dgm:pt modelId="{B53212BE-F73F-4A06-9EE6-C906810975DF}">
      <dgm:prSet custT="1"/>
      <dgm:spPr/>
      <dgm:t>
        <a:bodyPr/>
        <a:lstStyle/>
        <a:p>
          <a:r>
            <a:rPr lang="es-ES" sz="1400" u="none" dirty="0" smtClean="0">
              <a:uFillTx/>
            </a:rPr>
            <a:t>_</a:t>
          </a:r>
          <a:endParaRPr lang="es-ES" sz="1400" u="none" dirty="0">
            <a:uFillTx/>
          </a:endParaRPr>
        </a:p>
      </dgm:t>
    </dgm:pt>
    <dgm:pt modelId="{84CF16BA-BFDB-415A-8014-32F2EDEC05C5}" type="parTrans" cxnId="{741934F4-A222-4BBC-84E4-50515A41409D}">
      <dgm:prSet/>
      <dgm:spPr/>
      <dgm:t>
        <a:bodyPr/>
        <a:lstStyle/>
        <a:p>
          <a:endParaRPr lang="es-ES" sz="4000"/>
        </a:p>
      </dgm:t>
    </dgm:pt>
    <dgm:pt modelId="{560BD323-DB79-4B73-957D-DA2232EC7168}" type="sibTrans" cxnId="{741934F4-A222-4BBC-84E4-50515A41409D}">
      <dgm:prSet/>
      <dgm:spPr/>
      <dgm:t>
        <a:bodyPr/>
        <a:lstStyle/>
        <a:p>
          <a:endParaRPr lang="es-ES" sz="4000"/>
        </a:p>
      </dgm:t>
    </dgm:pt>
    <dgm:pt modelId="{62CB3B63-4A9C-44A5-B909-FE10B4ED0550}">
      <dgm:prSet custT="1"/>
      <dgm:spPr/>
      <dgm:t>
        <a:bodyPr/>
        <a:lstStyle/>
        <a:p>
          <a:r>
            <a:rPr lang="es-ES" sz="1400" u="none" dirty="0" smtClean="0">
              <a:uFillTx/>
            </a:rPr>
            <a:t>_</a:t>
          </a:r>
          <a:endParaRPr lang="es-ES" sz="1400" u="none" dirty="0">
            <a:uFillTx/>
          </a:endParaRPr>
        </a:p>
      </dgm:t>
    </dgm:pt>
    <dgm:pt modelId="{3B48CAD5-84C4-453A-8E87-156025E37B52}" type="parTrans" cxnId="{19F43887-E5D4-4CF8-92C1-A80D4E5B6CBE}">
      <dgm:prSet/>
      <dgm:spPr/>
      <dgm:t>
        <a:bodyPr/>
        <a:lstStyle/>
        <a:p>
          <a:endParaRPr lang="es-ES" sz="4000"/>
        </a:p>
      </dgm:t>
    </dgm:pt>
    <dgm:pt modelId="{61D982A2-55A3-4826-B082-66000A30A92D}" type="sibTrans" cxnId="{19F43887-E5D4-4CF8-92C1-A80D4E5B6CBE}">
      <dgm:prSet/>
      <dgm:spPr/>
      <dgm:t>
        <a:bodyPr/>
        <a:lstStyle/>
        <a:p>
          <a:endParaRPr lang="es-ES" sz="4000"/>
        </a:p>
      </dgm:t>
    </dgm:pt>
    <dgm:pt modelId="{0FAE59B9-C81A-4351-8E54-0C0601740B2E}">
      <dgm:prSet custT="1"/>
      <dgm:spPr/>
      <dgm:t>
        <a:bodyPr/>
        <a:lstStyle/>
        <a:p>
          <a:r>
            <a:rPr lang="es-ES" sz="1400" u="none" dirty="0" smtClean="0">
              <a:uFillTx/>
            </a:rPr>
            <a:t>_</a:t>
          </a:r>
          <a:endParaRPr lang="es-ES" sz="1400" u="none" dirty="0">
            <a:uFillTx/>
          </a:endParaRPr>
        </a:p>
      </dgm:t>
    </dgm:pt>
    <dgm:pt modelId="{BE485C4D-42F5-47A4-B061-64CCCC766C4B}" type="parTrans" cxnId="{7425A149-69D0-44C6-9274-CCC1B8E54E53}">
      <dgm:prSet/>
      <dgm:spPr/>
      <dgm:t>
        <a:bodyPr/>
        <a:lstStyle/>
        <a:p>
          <a:endParaRPr lang="es-ES" sz="4000"/>
        </a:p>
      </dgm:t>
    </dgm:pt>
    <dgm:pt modelId="{7A3C72CB-0448-4205-8D54-0A706FBFFC69}" type="sibTrans" cxnId="{7425A149-69D0-44C6-9274-CCC1B8E54E53}">
      <dgm:prSet/>
      <dgm:spPr/>
      <dgm:t>
        <a:bodyPr/>
        <a:lstStyle/>
        <a:p>
          <a:endParaRPr lang="es-ES" sz="4000"/>
        </a:p>
      </dgm:t>
    </dgm:pt>
    <dgm:pt modelId="{C2F4BEC9-5381-4BCF-8CBC-31F3D9040C9A}">
      <dgm:prSet custT="1"/>
      <dgm:spPr/>
      <dgm:t>
        <a:bodyPr/>
        <a:lstStyle/>
        <a:p>
          <a:r>
            <a:rPr lang="es-ES" sz="1400" u="none" dirty="0" smtClean="0">
              <a:uFillTx/>
            </a:rPr>
            <a:t>_</a:t>
          </a:r>
          <a:endParaRPr lang="es-ES" sz="1400" u="none" dirty="0">
            <a:uFillTx/>
          </a:endParaRPr>
        </a:p>
      </dgm:t>
    </dgm:pt>
    <dgm:pt modelId="{9FC5334A-98DD-47FB-874B-9B640CA612FE}" type="parTrans" cxnId="{5AF9B77D-0F66-420A-AB7E-BE3B2A91CAB5}">
      <dgm:prSet/>
      <dgm:spPr/>
      <dgm:t>
        <a:bodyPr/>
        <a:lstStyle/>
        <a:p>
          <a:endParaRPr lang="es-ES" sz="4000"/>
        </a:p>
      </dgm:t>
    </dgm:pt>
    <dgm:pt modelId="{6A94D50A-C8AB-4415-8181-00D595656F05}" type="sibTrans" cxnId="{5AF9B77D-0F66-420A-AB7E-BE3B2A91CAB5}">
      <dgm:prSet/>
      <dgm:spPr/>
      <dgm:t>
        <a:bodyPr/>
        <a:lstStyle/>
        <a:p>
          <a:endParaRPr lang="es-ES" sz="4000"/>
        </a:p>
      </dgm:t>
    </dgm:pt>
    <dgm:pt modelId="{46BB94FA-E76E-4B40-B46F-17BA4C0CA941}">
      <dgm:prSet custT="1"/>
      <dgm:spPr/>
      <dgm:t>
        <a:bodyPr/>
        <a:lstStyle/>
        <a:p>
          <a:r>
            <a:rPr lang="es-ES" sz="1600" dirty="0" smtClean="0"/>
            <a:t>_</a:t>
          </a:r>
          <a:endParaRPr lang="es-ES" sz="1600" dirty="0"/>
        </a:p>
      </dgm:t>
    </dgm:pt>
    <dgm:pt modelId="{298834B2-D281-416B-98F5-76DB45243F35}" type="parTrans" cxnId="{BF77234A-FED2-4AB0-B350-2FB299379431}">
      <dgm:prSet/>
      <dgm:spPr/>
      <dgm:t>
        <a:bodyPr/>
        <a:lstStyle/>
        <a:p>
          <a:endParaRPr lang="es-ES" sz="4000"/>
        </a:p>
      </dgm:t>
    </dgm:pt>
    <dgm:pt modelId="{01413DCC-CC1D-44D7-BCBF-736A95A435B0}" type="sibTrans" cxnId="{BF77234A-FED2-4AB0-B350-2FB299379431}">
      <dgm:prSet/>
      <dgm:spPr/>
      <dgm:t>
        <a:bodyPr/>
        <a:lstStyle/>
        <a:p>
          <a:endParaRPr lang="es-ES" sz="4000"/>
        </a:p>
      </dgm:t>
    </dgm:pt>
    <dgm:pt modelId="{B1B12CFB-7E40-49BF-B110-752570C08C9A}" type="pres">
      <dgm:prSet presAssocID="{F79DA6B8-87E5-4664-B432-A5D769A6B218}" presName="Name0" presStyleCnt="0">
        <dgm:presLayoutVars>
          <dgm:dir/>
          <dgm:animLvl val="lvl"/>
          <dgm:resizeHandles val="exact"/>
        </dgm:presLayoutVars>
      </dgm:prSet>
      <dgm:spPr/>
      <dgm:t>
        <a:bodyPr/>
        <a:lstStyle/>
        <a:p>
          <a:endParaRPr lang="es-ES"/>
        </a:p>
      </dgm:t>
    </dgm:pt>
    <dgm:pt modelId="{0AD366D9-8755-4AFF-B183-611EB3808DCF}" type="pres">
      <dgm:prSet presAssocID="{113FF998-F165-4E56-B13B-3B50BB335748}" presName="linNode" presStyleCnt="0"/>
      <dgm:spPr/>
    </dgm:pt>
    <dgm:pt modelId="{943461A8-1AD4-4864-9654-82169399CAAB}" type="pres">
      <dgm:prSet presAssocID="{113FF998-F165-4E56-B13B-3B50BB335748}" presName="parentText" presStyleLbl="node1" presStyleIdx="0" presStyleCnt="11" custScaleY="52826">
        <dgm:presLayoutVars>
          <dgm:chMax val="1"/>
          <dgm:bulletEnabled val="1"/>
        </dgm:presLayoutVars>
      </dgm:prSet>
      <dgm:spPr/>
      <dgm:t>
        <a:bodyPr/>
        <a:lstStyle/>
        <a:p>
          <a:endParaRPr lang="es-ES"/>
        </a:p>
      </dgm:t>
    </dgm:pt>
    <dgm:pt modelId="{799AC078-770A-4F45-9D39-2D2F78F32F2D}" type="pres">
      <dgm:prSet presAssocID="{113FF998-F165-4E56-B13B-3B50BB335748}" presName="descendantText" presStyleLbl="alignAccFollowNode1" presStyleIdx="0" presStyleCnt="11" custScaleY="52826">
        <dgm:presLayoutVars>
          <dgm:bulletEnabled val="1"/>
        </dgm:presLayoutVars>
      </dgm:prSet>
      <dgm:spPr/>
      <dgm:t>
        <a:bodyPr/>
        <a:lstStyle/>
        <a:p>
          <a:endParaRPr lang="es-ES"/>
        </a:p>
      </dgm:t>
    </dgm:pt>
    <dgm:pt modelId="{FEFCAB0B-C7EC-4D0A-A776-29568E00BAF6}" type="pres">
      <dgm:prSet presAssocID="{CF2CC7E0-BD02-471B-8D73-8EB1CF04BC05}" presName="sp" presStyleCnt="0"/>
      <dgm:spPr/>
    </dgm:pt>
    <dgm:pt modelId="{0EBB5581-5293-44A1-A1AD-1F2B50AF92E3}" type="pres">
      <dgm:prSet presAssocID="{A1AE0412-E9DA-435C-B289-BDE09C69D597}" presName="linNode" presStyleCnt="0"/>
      <dgm:spPr/>
    </dgm:pt>
    <dgm:pt modelId="{B75BD728-E103-480B-87F5-70BC72068A87}" type="pres">
      <dgm:prSet presAssocID="{A1AE0412-E9DA-435C-B289-BDE09C69D597}" presName="parentText" presStyleLbl="node1" presStyleIdx="1" presStyleCnt="11" custScaleY="52826">
        <dgm:presLayoutVars>
          <dgm:chMax val="1"/>
          <dgm:bulletEnabled val="1"/>
        </dgm:presLayoutVars>
      </dgm:prSet>
      <dgm:spPr/>
      <dgm:t>
        <a:bodyPr/>
        <a:lstStyle/>
        <a:p>
          <a:endParaRPr lang="es-ES"/>
        </a:p>
      </dgm:t>
    </dgm:pt>
    <dgm:pt modelId="{FABFD047-5424-45FB-9649-81DCE57E3A9D}" type="pres">
      <dgm:prSet presAssocID="{A1AE0412-E9DA-435C-B289-BDE09C69D597}" presName="descendantText" presStyleLbl="alignAccFollowNode1" presStyleIdx="1" presStyleCnt="11" custScaleY="52826">
        <dgm:presLayoutVars>
          <dgm:bulletEnabled val="1"/>
        </dgm:presLayoutVars>
      </dgm:prSet>
      <dgm:spPr/>
      <dgm:t>
        <a:bodyPr/>
        <a:lstStyle/>
        <a:p>
          <a:endParaRPr lang="es-ES"/>
        </a:p>
      </dgm:t>
    </dgm:pt>
    <dgm:pt modelId="{71A9CBC4-5E6B-4622-ABEC-5B26A992DE00}" type="pres">
      <dgm:prSet presAssocID="{1E0D3D1C-1E7C-4A57-92C8-E4518FE53AC1}" presName="sp" presStyleCnt="0"/>
      <dgm:spPr/>
    </dgm:pt>
    <dgm:pt modelId="{A4DE8FBB-1BBA-4A28-9EB0-BD3A69403BCC}" type="pres">
      <dgm:prSet presAssocID="{1A396C6D-1DB0-4E56-AA94-93470FC2647B}" presName="linNode" presStyleCnt="0"/>
      <dgm:spPr/>
    </dgm:pt>
    <dgm:pt modelId="{1025E18D-7456-4B10-A816-DB1C42334A4F}" type="pres">
      <dgm:prSet presAssocID="{1A396C6D-1DB0-4E56-AA94-93470FC2647B}" presName="parentText" presStyleLbl="node1" presStyleIdx="2" presStyleCnt="11" custScaleY="52826">
        <dgm:presLayoutVars>
          <dgm:chMax val="1"/>
          <dgm:bulletEnabled val="1"/>
        </dgm:presLayoutVars>
      </dgm:prSet>
      <dgm:spPr/>
      <dgm:t>
        <a:bodyPr/>
        <a:lstStyle/>
        <a:p>
          <a:endParaRPr lang="es-ES"/>
        </a:p>
      </dgm:t>
    </dgm:pt>
    <dgm:pt modelId="{F7539080-FA67-4234-8F1A-CAAAD47F798F}" type="pres">
      <dgm:prSet presAssocID="{1A396C6D-1DB0-4E56-AA94-93470FC2647B}" presName="descendantText" presStyleLbl="alignAccFollowNode1" presStyleIdx="2" presStyleCnt="11" custScaleY="52826">
        <dgm:presLayoutVars>
          <dgm:bulletEnabled val="1"/>
        </dgm:presLayoutVars>
      </dgm:prSet>
      <dgm:spPr/>
      <dgm:t>
        <a:bodyPr/>
        <a:lstStyle/>
        <a:p>
          <a:endParaRPr lang="es-ES"/>
        </a:p>
      </dgm:t>
    </dgm:pt>
    <dgm:pt modelId="{C53E7E04-C3B6-4950-A9E5-DCD4C5AFCDCA}" type="pres">
      <dgm:prSet presAssocID="{193217DD-2259-4D02-B1AB-9611F023B2B8}" presName="sp" presStyleCnt="0"/>
      <dgm:spPr/>
    </dgm:pt>
    <dgm:pt modelId="{D04C7F9E-CF85-45F9-A0D5-F49A4B1DA0E7}" type="pres">
      <dgm:prSet presAssocID="{3F0CC739-9F3E-4180-BE16-482483CC0E68}" presName="linNode" presStyleCnt="0"/>
      <dgm:spPr/>
    </dgm:pt>
    <dgm:pt modelId="{471D003A-F6DF-4B50-B039-094CB4A1F5BE}" type="pres">
      <dgm:prSet presAssocID="{3F0CC739-9F3E-4180-BE16-482483CC0E68}" presName="parentText" presStyleLbl="node1" presStyleIdx="3" presStyleCnt="11" custScaleY="52826">
        <dgm:presLayoutVars>
          <dgm:chMax val="1"/>
          <dgm:bulletEnabled val="1"/>
        </dgm:presLayoutVars>
      </dgm:prSet>
      <dgm:spPr/>
      <dgm:t>
        <a:bodyPr/>
        <a:lstStyle/>
        <a:p>
          <a:endParaRPr lang="es-ES"/>
        </a:p>
      </dgm:t>
    </dgm:pt>
    <dgm:pt modelId="{DD6C8B31-B3D3-4908-A6CA-98C68AFAB1BE}" type="pres">
      <dgm:prSet presAssocID="{3F0CC739-9F3E-4180-BE16-482483CC0E68}" presName="descendantText" presStyleLbl="alignAccFollowNode1" presStyleIdx="3" presStyleCnt="11" custScaleY="52826">
        <dgm:presLayoutVars>
          <dgm:bulletEnabled val="1"/>
        </dgm:presLayoutVars>
      </dgm:prSet>
      <dgm:spPr/>
      <dgm:t>
        <a:bodyPr/>
        <a:lstStyle/>
        <a:p>
          <a:endParaRPr lang="es-ES"/>
        </a:p>
      </dgm:t>
    </dgm:pt>
    <dgm:pt modelId="{23E2728C-4FCD-4000-8FFA-ED088C0E2457}" type="pres">
      <dgm:prSet presAssocID="{333566B8-8533-42E9-ACA5-E3166F7D945A}" presName="sp" presStyleCnt="0"/>
      <dgm:spPr/>
    </dgm:pt>
    <dgm:pt modelId="{87F8A9D9-B478-4B9A-A9DF-C6AA3ED907E0}" type="pres">
      <dgm:prSet presAssocID="{91D231E0-BBC2-4751-A086-5F329165DA2F}" presName="linNode" presStyleCnt="0"/>
      <dgm:spPr/>
    </dgm:pt>
    <dgm:pt modelId="{A8E81235-C888-44FB-A362-908235BC71EE}" type="pres">
      <dgm:prSet presAssocID="{91D231E0-BBC2-4751-A086-5F329165DA2F}" presName="parentText" presStyleLbl="node1" presStyleIdx="4" presStyleCnt="11" custScaleY="56215">
        <dgm:presLayoutVars>
          <dgm:chMax val="1"/>
          <dgm:bulletEnabled val="1"/>
        </dgm:presLayoutVars>
      </dgm:prSet>
      <dgm:spPr/>
      <dgm:t>
        <a:bodyPr/>
        <a:lstStyle/>
        <a:p>
          <a:endParaRPr lang="es-ES"/>
        </a:p>
      </dgm:t>
    </dgm:pt>
    <dgm:pt modelId="{DA3ABA70-615F-4C96-861B-252C8FB759B7}" type="pres">
      <dgm:prSet presAssocID="{91D231E0-BBC2-4751-A086-5F329165DA2F}" presName="descendantText" presStyleLbl="alignAccFollowNode1" presStyleIdx="4" presStyleCnt="11" custScaleY="56215">
        <dgm:presLayoutVars>
          <dgm:bulletEnabled val="1"/>
        </dgm:presLayoutVars>
      </dgm:prSet>
      <dgm:spPr/>
      <dgm:t>
        <a:bodyPr/>
        <a:lstStyle/>
        <a:p>
          <a:endParaRPr lang="es-ES"/>
        </a:p>
      </dgm:t>
    </dgm:pt>
    <dgm:pt modelId="{1D0ABB5C-21F9-4F51-89B7-53D9F1000105}" type="pres">
      <dgm:prSet presAssocID="{F9156D53-DD0C-429C-B3F6-ED3D3D17FEA0}" presName="sp" presStyleCnt="0"/>
      <dgm:spPr/>
    </dgm:pt>
    <dgm:pt modelId="{91B28A25-0118-457E-9569-13CCA83F8047}" type="pres">
      <dgm:prSet presAssocID="{FAFF7B36-3B3C-4C1B-9280-CD4450D69761}" presName="linNode" presStyleCnt="0"/>
      <dgm:spPr/>
    </dgm:pt>
    <dgm:pt modelId="{8D38372E-869E-4F6B-816D-9EE6A75B68E4}" type="pres">
      <dgm:prSet presAssocID="{FAFF7B36-3B3C-4C1B-9280-CD4450D69761}" presName="parentText" presStyleLbl="node1" presStyleIdx="5" presStyleCnt="11" custScaleY="56215">
        <dgm:presLayoutVars>
          <dgm:chMax val="1"/>
          <dgm:bulletEnabled val="1"/>
        </dgm:presLayoutVars>
      </dgm:prSet>
      <dgm:spPr/>
      <dgm:t>
        <a:bodyPr/>
        <a:lstStyle/>
        <a:p>
          <a:endParaRPr lang="es-ES"/>
        </a:p>
      </dgm:t>
    </dgm:pt>
    <dgm:pt modelId="{4AAF4687-F3E2-43AB-8C1C-98A7C1724468}" type="pres">
      <dgm:prSet presAssocID="{FAFF7B36-3B3C-4C1B-9280-CD4450D69761}" presName="descendantText" presStyleLbl="alignAccFollowNode1" presStyleIdx="5" presStyleCnt="11" custScaleY="56215">
        <dgm:presLayoutVars>
          <dgm:bulletEnabled val="1"/>
        </dgm:presLayoutVars>
      </dgm:prSet>
      <dgm:spPr/>
      <dgm:t>
        <a:bodyPr/>
        <a:lstStyle/>
        <a:p>
          <a:endParaRPr lang="es-ES"/>
        </a:p>
      </dgm:t>
    </dgm:pt>
    <dgm:pt modelId="{95960BE0-04E5-4752-AA3B-BC52596C3674}" type="pres">
      <dgm:prSet presAssocID="{EC01929F-C098-4AAF-8749-9225B885014D}" presName="sp" presStyleCnt="0"/>
      <dgm:spPr/>
    </dgm:pt>
    <dgm:pt modelId="{DB658FBD-F3A6-4535-8CFC-72D2B37249C1}" type="pres">
      <dgm:prSet presAssocID="{89BB503B-FA0F-42BC-A864-110B89A5FD59}" presName="linNode" presStyleCnt="0"/>
      <dgm:spPr/>
    </dgm:pt>
    <dgm:pt modelId="{5E011FD2-9425-4E7B-81EA-8E4FDFFB1154}" type="pres">
      <dgm:prSet presAssocID="{89BB503B-FA0F-42BC-A864-110B89A5FD59}" presName="parentText" presStyleLbl="node1" presStyleIdx="6" presStyleCnt="11" custScaleY="90142">
        <dgm:presLayoutVars>
          <dgm:chMax val="1"/>
          <dgm:bulletEnabled val="1"/>
        </dgm:presLayoutVars>
      </dgm:prSet>
      <dgm:spPr/>
      <dgm:t>
        <a:bodyPr/>
        <a:lstStyle/>
        <a:p>
          <a:endParaRPr lang="es-ES"/>
        </a:p>
      </dgm:t>
    </dgm:pt>
    <dgm:pt modelId="{5C859B54-0BE3-4FFA-941A-218C01700C93}" type="pres">
      <dgm:prSet presAssocID="{89BB503B-FA0F-42BC-A864-110B89A5FD59}" presName="descendantText" presStyleLbl="alignAccFollowNode1" presStyleIdx="6" presStyleCnt="11" custScaleY="90142">
        <dgm:presLayoutVars>
          <dgm:bulletEnabled val="1"/>
        </dgm:presLayoutVars>
      </dgm:prSet>
      <dgm:spPr/>
      <dgm:t>
        <a:bodyPr/>
        <a:lstStyle/>
        <a:p>
          <a:endParaRPr lang="es-ES"/>
        </a:p>
      </dgm:t>
    </dgm:pt>
    <dgm:pt modelId="{D49C059A-8636-492C-AD8B-87A0CE7DF20C}" type="pres">
      <dgm:prSet presAssocID="{E0738741-CFCF-4640-AD05-E40E33DF7192}" presName="sp" presStyleCnt="0"/>
      <dgm:spPr/>
    </dgm:pt>
    <dgm:pt modelId="{100670BE-17BF-44DF-98B4-D9E8FFE8163E}" type="pres">
      <dgm:prSet presAssocID="{D798F405-692C-4927-80A7-9571D6AB7ABF}" presName="linNode" presStyleCnt="0"/>
      <dgm:spPr/>
    </dgm:pt>
    <dgm:pt modelId="{61C877BF-FBC0-46D3-B0BF-AF7E84D0A502}" type="pres">
      <dgm:prSet presAssocID="{D798F405-692C-4927-80A7-9571D6AB7ABF}" presName="parentText" presStyleLbl="node1" presStyleIdx="7" presStyleCnt="11">
        <dgm:presLayoutVars>
          <dgm:chMax val="1"/>
          <dgm:bulletEnabled val="1"/>
        </dgm:presLayoutVars>
      </dgm:prSet>
      <dgm:spPr/>
      <dgm:t>
        <a:bodyPr/>
        <a:lstStyle/>
        <a:p>
          <a:endParaRPr lang="es-ES"/>
        </a:p>
      </dgm:t>
    </dgm:pt>
    <dgm:pt modelId="{F4E8F98A-FBEE-4CAA-A084-22C5DFC957E7}" type="pres">
      <dgm:prSet presAssocID="{D798F405-692C-4927-80A7-9571D6AB7ABF}" presName="descendantText" presStyleLbl="alignAccFollowNode1" presStyleIdx="7" presStyleCnt="11">
        <dgm:presLayoutVars>
          <dgm:bulletEnabled val="1"/>
        </dgm:presLayoutVars>
      </dgm:prSet>
      <dgm:spPr/>
      <dgm:t>
        <a:bodyPr/>
        <a:lstStyle/>
        <a:p>
          <a:endParaRPr lang="es-ES"/>
        </a:p>
      </dgm:t>
    </dgm:pt>
    <dgm:pt modelId="{62B56D29-A263-4FD5-A968-0F9681744BE7}" type="pres">
      <dgm:prSet presAssocID="{E230D232-16C0-421D-8B93-0885FBBA7D6A}" presName="sp" presStyleCnt="0"/>
      <dgm:spPr/>
    </dgm:pt>
    <dgm:pt modelId="{DCC1F8B1-4275-4E5F-B7DD-996DC39068EF}" type="pres">
      <dgm:prSet presAssocID="{697B5F95-0E3A-4FBC-840C-95489989A2FD}" presName="linNode" presStyleCnt="0"/>
      <dgm:spPr/>
    </dgm:pt>
    <dgm:pt modelId="{6397526B-B086-43C5-AA5C-2A1116CF86EC}" type="pres">
      <dgm:prSet presAssocID="{697B5F95-0E3A-4FBC-840C-95489989A2FD}" presName="parentText" presStyleLbl="node1" presStyleIdx="8" presStyleCnt="11" custScaleY="49257">
        <dgm:presLayoutVars>
          <dgm:chMax val="1"/>
          <dgm:bulletEnabled val="1"/>
        </dgm:presLayoutVars>
      </dgm:prSet>
      <dgm:spPr/>
      <dgm:t>
        <a:bodyPr/>
        <a:lstStyle/>
        <a:p>
          <a:endParaRPr lang="es-ES"/>
        </a:p>
      </dgm:t>
    </dgm:pt>
    <dgm:pt modelId="{9F92A267-FF69-4616-BE24-98C0898730B0}" type="pres">
      <dgm:prSet presAssocID="{697B5F95-0E3A-4FBC-840C-95489989A2FD}" presName="descendantText" presStyleLbl="alignAccFollowNode1" presStyleIdx="8" presStyleCnt="11" custScaleY="49257">
        <dgm:presLayoutVars>
          <dgm:bulletEnabled val="1"/>
        </dgm:presLayoutVars>
      </dgm:prSet>
      <dgm:spPr/>
      <dgm:t>
        <a:bodyPr/>
        <a:lstStyle/>
        <a:p>
          <a:endParaRPr lang="es-ES"/>
        </a:p>
      </dgm:t>
    </dgm:pt>
    <dgm:pt modelId="{F037017E-2575-429F-8E30-82ED3D2F532C}" type="pres">
      <dgm:prSet presAssocID="{881444D9-3B97-4288-AE6C-12D4E6D37B0A}" presName="sp" presStyleCnt="0"/>
      <dgm:spPr/>
    </dgm:pt>
    <dgm:pt modelId="{6592E2CE-8E8F-442E-BEBC-38BCA45E4559}" type="pres">
      <dgm:prSet presAssocID="{A3C5CC56-1292-4BE4-BA42-358C47483190}" presName="linNode" presStyleCnt="0"/>
      <dgm:spPr/>
    </dgm:pt>
    <dgm:pt modelId="{6DE5C914-CBDB-4A31-BD4A-2FB067F5B10C}" type="pres">
      <dgm:prSet presAssocID="{A3C5CC56-1292-4BE4-BA42-358C47483190}" presName="parentText" presStyleLbl="node1" presStyleIdx="9" presStyleCnt="11" custScaleY="62109">
        <dgm:presLayoutVars>
          <dgm:chMax val="1"/>
          <dgm:bulletEnabled val="1"/>
        </dgm:presLayoutVars>
      </dgm:prSet>
      <dgm:spPr/>
      <dgm:t>
        <a:bodyPr/>
        <a:lstStyle/>
        <a:p>
          <a:endParaRPr lang="es-ES"/>
        </a:p>
      </dgm:t>
    </dgm:pt>
    <dgm:pt modelId="{058BAC04-7AC2-495C-9174-40B15FC869D0}" type="pres">
      <dgm:prSet presAssocID="{A3C5CC56-1292-4BE4-BA42-358C47483190}" presName="descendantText" presStyleLbl="alignAccFollowNode1" presStyleIdx="9" presStyleCnt="11" custScaleY="62109">
        <dgm:presLayoutVars>
          <dgm:bulletEnabled val="1"/>
        </dgm:presLayoutVars>
      </dgm:prSet>
      <dgm:spPr/>
      <dgm:t>
        <a:bodyPr/>
        <a:lstStyle/>
        <a:p>
          <a:endParaRPr lang="es-ES"/>
        </a:p>
      </dgm:t>
    </dgm:pt>
    <dgm:pt modelId="{C9663F18-BC39-4C87-B06B-EA96E0BF5B24}" type="pres">
      <dgm:prSet presAssocID="{C7420C38-AAF6-4D17-8153-F632DB90F076}" presName="sp" presStyleCnt="0"/>
      <dgm:spPr/>
    </dgm:pt>
    <dgm:pt modelId="{4F7170C7-ED15-42B1-AACD-3C65851D4837}" type="pres">
      <dgm:prSet presAssocID="{D4CDC3FE-398F-4AED-8DA3-8EE6178EF67F}" presName="linNode" presStyleCnt="0"/>
      <dgm:spPr/>
    </dgm:pt>
    <dgm:pt modelId="{86C796DA-38BB-4605-ABC6-395BCDFAE4F8}" type="pres">
      <dgm:prSet presAssocID="{D4CDC3FE-398F-4AED-8DA3-8EE6178EF67F}" presName="parentText" presStyleLbl="node1" presStyleIdx="10" presStyleCnt="11">
        <dgm:presLayoutVars>
          <dgm:chMax val="1"/>
          <dgm:bulletEnabled val="1"/>
        </dgm:presLayoutVars>
      </dgm:prSet>
      <dgm:spPr/>
      <dgm:t>
        <a:bodyPr/>
        <a:lstStyle/>
        <a:p>
          <a:endParaRPr lang="es-ES"/>
        </a:p>
      </dgm:t>
    </dgm:pt>
    <dgm:pt modelId="{BE4A4302-371F-4BC6-9E2C-776F79C11C9C}" type="pres">
      <dgm:prSet presAssocID="{D4CDC3FE-398F-4AED-8DA3-8EE6178EF67F}" presName="descendantText" presStyleLbl="alignAccFollowNode1" presStyleIdx="10" presStyleCnt="11">
        <dgm:presLayoutVars>
          <dgm:bulletEnabled val="1"/>
        </dgm:presLayoutVars>
      </dgm:prSet>
      <dgm:spPr/>
      <dgm:t>
        <a:bodyPr/>
        <a:lstStyle/>
        <a:p>
          <a:endParaRPr lang="es-ES"/>
        </a:p>
      </dgm:t>
    </dgm:pt>
  </dgm:ptLst>
  <dgm:cxnLst>
    <dgm:cxn modelId="{BF77234A-FED2-4AB0-B350-2FB299379431}" srcId="{D4CDC3FE-398F-4AED-8DA3-8EE6178EF67F}" destId="{46BB94FA-E76E-4B40-B46F-17BA4C0CA941}" srcOrd="0" destOrd="0" parTransId="{298834B2-D281-416B-98F5-76DB45243F35}" sibTransId="{01413DCC-CC1D-44D7-BCBF-736A95A435B0}"/>
    <dgm:cxn modelId="{45AC73C7-8759-482B-A1F8-8B8F8B0CB8D1}" type="presOf" srcId="{D4CDC3FE-398F-4AED-8DA3-8EE6178EF67F}" destId="{86C796DA-38BB-4605-ABC6-395BCDFAE4F8}" srcOrd="0" destOrd="0" presId="urn:microsoft.com/office/officeart/2005/8/layout/vList5"/>
    <dgm:cxn modelId="{0B720394-0889-4F8C-841E-AEAA4690A061}" srcId="{113FF998-F165-4E56-B13B-3B50BB335748}" destId="{799BA23D-177D-45EC-A9B0-590535B100A8}" srcOrd="0" destOrd="0" parTransId="{AEFFE01B-9A56-4726-930E-68B1E94BBE71}" sibTransId="{14DF7E6D-03DF-4DFF-A403-AA54CAC55584}"/>
    <dgm:cxn modelId="{D937C976-47F9-4210-9D72-FE7EC2D819CE}" srcId="{FAFF7B36-3B3C-4C1B-9280-CD4450D69761}" destId="{27739750-0E2F-4549-B487-0F2553F8C381}" srcOrd="0" destOrd="0" parTransId="{B9DDD477-7B3F-4784-B9DE-32F9A2EE1423}" sibTransId="{CF574CD7-515D-47DD-86E7-6C4F6499E1DF}"/>
    <dgm:cxn modelId="{78A1C1A2-07DB-4B80-8F2B-62E3176C29C5}" srcId="{F79DA6B8-87E5-4664-B432-A5D769A6B218}" destId="{D4CDC3FE-398F-4AED-8DA3-8EE6178EF67F}" srcOrd="10" destOrd="0" parTransId="{C5EB9B97-46C7-4B41-AD8E-AD66A4699A02}" sibTransId="{0B446ADF-BDF6-4739-B83F-980ECB3EA58D}"/>
    <dgm:cxn modelId="{E785182F-59F8-483D-8B66-444998ACB15A}" type="presOf" srcId="{A3C5CC56-1292-4BE4-BA42-358C47483190}" destId="{6DE5C914-CBDB-4A31-BD4A-2FB067F5B10C}" srcOrd="0" destOrd="0" presId="urn:microsoft.com/office/officeart/2005/8/layout/vList5"/>
    <dgm:cxn modelId="{09A6BA57-DB77-4F91-8FDE-7C16A06AE040}" srcId="{1A396C6D-1DB0-4E56-AA94-93470FC2647B}" destId="{52B42748-F185-4959-9FA0-12777E90A84B}" srcOrd="0" destOrd="0" parTransId="{6B4F5D74-F035-43D7-9D6B-59CEED74CE94}" sibTransId="{1E337207-B43B-46DC-9CB2-91D2BE429FE7}"/>
    <dgm:cxn modelId="{4E60957C-0B6D-46B0-B9FD-81111C3173B6}" type="presOf" srcId="{62CB3B63-4A9C-44A5-B909-FE10B4ED0550}" destId="{F4E8F98A-FBEE-4CAA-A084-22C5DFC957E7}" srcOrd="0" destOrd="0" presId="urn:microsoft.com/office/officeart/2005/8/layout/vList5"/>
    <dgm:cxn modelId="{5AB43987-DE1A-4358-ADE4-DC7062A3E18E}" type="presOf" srcId="{D798F405-692C-4927-80A7-9571D6AB7ABF}" destId="{61C877BF-FBC0-46D3-B0BF-AF7E84D0A502}" srcOrd="0" destOrd="0" presId="urn:microsoft.com/office/officeart/2005/8/layout/vList5"/>
    <dgm:cxn modelId="{890CCB14-6B93-4DF9-8CB4-FD9F5F488F4F}" type="presOf" srcId="{27739750-0E2F-4549-B487-0F2553F8C381}" destId="{4AAF4687-F3E2-43AB-8C1C-98A7C1724468}" srcOrd="0" destOrd="0" presId="urn:microsoft.com/office/officeart/2005/8/layout/vList5"/>
    <dgm:cxn modelId="{6CEB4E9B-C076-492B-AEB7-BB1D8E40689D}" type="presOf" srcId="{843C87DF-3D07-42B4-861D-D40BA9DC9EFE}" destId="{DD6C8B31-B3D3-4908-A6CA-98C68AFAB1BE}" srcOrd="0" destOrd="0" presId="urn:microsoft.com/office/officeart/2005/8/layout/vList5"/>
    <dgm:cxn modelId="{4EC83A6C-B134-469A-B5EE-81E4E1313CF1}" srcId="{F79DA6B8-87E5-4664-B432-A5D769A6B218}" destId="{A3C5CC56-1292-4BE4-BA42-358C47483190}" srcOrd="9" destOrd="0" parTransId="{200B44D0-1C0A-4C63-A135-2A439FC5BF19}" sibTransId="{C7420C38-AAF6-4D17-8153-F632DB90F076}"/>
    <dgm:cxn modelId="{31601980-8905-430C-99AB-990A1C9937C3}" srcId="{F79DA6B8-87E5-4664-B432-A5D769A6B218}" destId="{113FF998-F165-4E56-B13B-3B50BB335748}" srcOrd="0" destOrd="0" parTransId="{880AEEF7-3CA2-4773-844D-13C3E1FD5852}" sibTransId="{CF2CC7E0-BD02-471B-8D73-8EB1CF04BC05}"/>
    <dgm:cxn modelId="{741934F4-A222-4BBC-84E4-50515A41409D}" srcId="{89BB503B-FA0F-42BC-A864-110B89A5FD59}" destId="{B53212BE-F73F-4A06-9EE6-C906810975DF}" srcOrd="0" destOrd="0" parTransId="{84CF16BA-BFDB-415A-8014-32F2EDEC05C5}" sibTransId="{560BD323-DB79-4B73-957D-DA2232EC7168}"/>
    <dgm:cxn modelId="{EBB7F4A4-0D77-4B70-BD85-D61FDAB6BB1F}" type="presOf" srcId="{FAFF7B36-3B3C-4C1B-9280-CD4450D69761}" destId="{8D38372E-869E-4F6B-816D-9EE6A75B68E4}" srcOrd="0" destOrd="0" presId="urn:microsoft.com/office/officeart/2005/8/layout/vList5"/>
    <dgm:cxn modelId="{D5E22BBA-FED5-40DD-B1C6-2E9DCAB98820}" type="presOf" srcId="{C2F4BEC9-5381-4BCF-8CBC-31F3D9040C9A}" destId="{058BAC04-7AC2-495C-9174-40B15FC869D0}" srcOrd="0" destOrd="0" presId="urn:microsoft.com/office/officeart/2005/8/layout/vList5"/>
    <dgm:cxn modelId="{8A8806E9-F238-4AC9-885F-3DA88BB687A6}" type="presOf" srcId="{F2983FC8-B447-43BF-9751-A8293D03E89F}" destId="{FABFD047-5424-45FB-9649-81DCE57E3A9D}" srcOrd="0" destOrd="0" presId="urn:microsoft.com/office/officeart/2005/8/layout/vList5"/>
    <dgm:cxn modelId="{4ED49842-90D6-489A-B1AC-5C1B92FB5877}" type="presOf" srcId="{46BB94FA-E76E-4B40-B46F-17BA4C0CA941}" destId="{BE4A4302-371F-4BC6-9E2C-776F79C11C9C}" srcOrd="0" destOrd="0" presId="urn:microsoft.com/office/officeart/2005/8/layout/vList5"/>
    <dgm:cxn modelId="{19F43887-E5D4-4CF8-92C1-A80D4E5B6CBE}" srcId="{D798F405-692C-4927-80A7-9571D6AB7ABF}" destId="{62CB3B63-4A9C-44A5-B909-FE10B4ED0550}" srcOrd="0" destOrd="0" parTransId="{3B48CAD5-84C4-453A-8E87-156025E37B52}" sibTransId="{61D982A2-55A3-4826-B082-66000A30A92D}"/>
    <dgm:cxn modelId="{98B5FC66-7CE7-47C5-960E-8F5B26170703}" type="presOf" srcId="{B53212BE-F73F-4A06-9EE6-C906810975DF}" destId="{5C859B54-0BE3-4FFA-941A-218C01700C93}" srcOrd="0" destOrd="0" presId="urn:microsoft.com/office/officeart/2005/8/layout/vList5"/>
    <dgm:cxn modelId="{61C72A28-1D52-4611-A77B-F0CBD928ACC9}" srcId="{F79DA6B8-87E5-4664-B432-A5D769A6B218}" destId="{D798F405-692C-4927-80A7-9571D6AB7ABF}" srcOrd="7" destOrd="0" parTransId="{4B06202E-5045-4EF3-BFD3-C9571AB5FF9C}" sibTransId="{E230D232-16C0-421D-8B93-0885FBBA7D6A}"/>
    <dgm:cxn modelId="{ACCB12C3-1822-4083-91A3-7FF1403EF1A7}" srcId="{F79DA6B8-87E5-4664-B432-A5D769A6B218}" destId="{89BB503B-FA0F-42BC-A864-110B89A5FD59}" srcOrd="6" destOrd="0" parTransId="{75883D94-211A-45E3-AF68-92F85B07233F}" sibTransId="{E0738741-CFCF-4640-AD05-E40E33DF7192}"/>
    <dgm:cxn modelId="{BF713ADA-ADEA-494C-89EF-87BDF2C9E15B}" type="presOf" srcId="{89BB503B-FA0F-42BC-A864-110B89A5FD59}" destId="{5E011FD2-9425-4E7B-81EA-8E4FDFFB1154}" srcOrd="0" destOrd="0" presId="urn:microsoft.com/office/officeart/2005/8/layout/vList5"/>
    <dgm:cxn modelId="{BC27ED22-5AC6-41A0-8C10-A3DAD8B44CE5}" srcId="{F79DA6B8-87E5-4664-B432-A5D769A6B218}" destId="{FAFF7B36-3B3C-4C1B-9280-CD4450D69761}" srcOrd="5" destOrd="0" parTransId="{12A867BF-ED10-4D8C-BB38-31A015DF4140}" sibTransId="{EC01929F-C098-4AAF-8749-9225B885014D}"/>
    <dgm:cxn modelId="{0A8BE8B4-D429-425F-95BF-65312A187F51}" type="presOf" srcId="{0FAE59B9-C81A-4351-8E54-0C0601740B2E}" destId="{9F92A267-FF69-4616-BE24-98C0898730B0}" srcOrd="0" destOrd="0" presId="urn:microsoft.com/office/officeart/2005/8/layout/vList5"/>
    <dgm:cxn modelId="{A1E90224-6E96-4F25-B502-5A8D3682C2BA}" type="presOf" srcId="{91D231E0-BBC2-4751-A086-5F329165DA2F}" destId="{A8E81235-C888-44FB-A362-908235BC71EE}" srcOrd="0" destOrd="0" presId="urn:microsoft.com/office/officeart/2005/8/layout/vList5"/>
    <dgm:cxn modelId="{3B7B669A-F09F-4ECD-B799-4A352624F4D4}" type="presOf" srcId="{9F6A58F2-CBE2-4AD7-AF81-8E9B78894FC6}" destId="{DA3ABA70-615F-4C96-861B-252C8FB759B7}" srcOrd="0" destOrd="0" presId="urn:microsoft.com/office/officeart/2005/8/layout/vList5"/>
    <dgm:cxn modelId="{46650F0F-372F-49AC-8EAD-53D9AE6AE2AB}" type="presOf" srcId="{F79DA6B8-87E5-4664-B432-A5D769A6B218}" destId="{B1B12CFB-7E40-49BF-B110-752570C08C9A}" srcOrd="0" destOrd="0" presId="urn:microsoft.com/office/officeart/2005/8/layout/vList5"/>
    <dgm:cxn modelId="{0965B529-254E-4A74-90EA-A5CF79DD1A16}" type="presOf" srcId="{52B42748-F185-4959-9FA0-12777E90A84B}" destId="{F7539080-FA67-4234-8F1A-CAAAD47F798F}" srcOrd="0" destOrd="0" presId="urn:microsoft.com/office/officeart/2005/8/layout/vList5"/>
    <dgm:cxn modelId="{B6B53970-18B8-40E3-B4CC-38DEEE70D753}" type="presOf" srcId="{1A396C6D-1DB0-4E56-AA94-93470FC2647B}" destId="{1025E18D-7456-4B10-A816-DB1C42334A4F}" srcOrd="0" destOrd="0" presId="urn:microsoft.com/office/officeart/2005/8/layout/vList5"/>
    <dgm:cxn modelId="{E12F59FB-59D2-43F7-A389-4E62B6489EBD}" srcId="{F79DA6B8-87E5-4664-B432-A5D769A6B218}" destId="{3F0CC739-9F3E-4180-BE16-482483CC0E68}" srcOrd="3" destOrd="0" parTransId="{607622E4-2020-45FD-B149-8118BBBA9609}" sibTransId="{333566B8-8533-42E9-ACA5-E3166F7D945A}"/>
    <dgm:cxn modelId="{2F765A2E-723E-4B3B-B578-90407995522F}" type="presOf" srcId="{799BA23D-177D-45EC-A9B0-590535B100A8}" destId="{799AC078-770A-4F45-9D39-2D2F78F32F2D}" srcOrd="0" destOrd="0" presId="urn:microsoft.com/office/officeart/2005/8/layout/vList5"/>
    <dgm:cxn modelId="{7425A149-69D0-44C6-9274-CCC1B8E54E53}" srcId="{697B5F95-0E3A-4FBC-840C-95489989A2FD}" destId="{0FAE59B9-C81A-4351-8E54-0C0601740B2E}" srcOrd="0" destOrd="0" parTransId="{BE485C4D-42F5-47A4-B061-64CCCC766C4B}" sibTransId="{7A3C72CB-0448-4205-8D54-0A706FBFFC69}"/>
    <dgm:cxn modelId="{F451EAAA-6F1D-4AF6-AD1E-FC748A67605A}" srcId="{3F0CC739-9F3E-4180-BE16-482483CC0E68}" destId="{843C87DF-3D07-42B4-861D-D40BA9DC9EFE}" srcOrd="0" destOrd="0" parTransId="{8FA25A91-84B3-4A42-800D-ABD48DF65973}" sibTransId="{3DE04589-7466-4906-8BA9-48CC3B319C91}"/>
    <dgm:cxn modelId="{7F9D340B-75F0-474F-868F-EA5F1B9587CF}" type="presOf" srcId="{697B5F95-0E3A-4FBC-840C-95489989A2FD}" destId="{6397526B-B086-43C5-AA5C-2A1116CF86EC}" srcOrd="0" destOrd="0" presId="urn:microsoft.com/office/officeart/2005/8/layout/vList5"/>
    <dgm:cxn modelId="{92278857-9CDF-423C-B548-FDABC31463C0}" srcId="{A1AE0412-E9DA-435C-B289-BDE09C69D597}" destId="{F2983FC8-B447-43BF-9751-A8293D03E89F}" srcOrd="0" destOrd="0" parTransId="{30C8D7B4-2D6E-4B7B-9C57-7AA0F3CD689B}" sibTransId="{9D69A5C0-342B-4899-8178-5463919F9678}"/>
    <dgm:cxn modelId="{C8202F49-A9A4-4187-85EE-7D950DCAFAD2}" srcId="{F79DA6B8-87E5-4664-B432-A5D769A6B218}" destId="{697B5F95-0E3A-4FBC-840C-95489989A2FD}" srcOrd="8" destOrd="0" parTransId="{2A6E39DE-B7BA-41E6-BE01-E6E484C157D6}" sibTransId="{881444D9-3B97-4288-AE6C-12D4E6D37B0A}"/>
    <dgm:cxn modelId="{976B3AC8-8943-4393-A7F8-B3C0434D47C7}" type="presOf" srcId="{3F0CC739-9F3E-4180-BE16-482483CC0E68}" destId="{471D003A-F6DF-4B50-B039-094CB4A1F5BE}" srcOrd="0" destOrd="0" presId="urn:microsoft.com/office/officeart/2005/8/layout/vList5"/>
    <dgm:cxn modelId="{9CD870C9-B0FA-4828-9F20-464FAD88DC0B}" type="presOf" srcId="{113FF998-F165-4E56-B13B-3B50BB335748}" destId="{943461A8-1AD4-4864-9654-82169399CAAB}" srcOrd="0" destOrd="0" presId="urn:microsoft.com/office/officeart/2005/8/layout/vList5"/>
    <dgm:cxn modelId="{EC0963E8-8466-4428-B2EF-936A48D78B02}" srcId="{F79DA6B8-87E5-4664-B432-A5D769A6B218}" destId="{A1AE0412-E9DA-435C-B289-BDE09C69D597}" srcOrd="1" destOrd="0" parTransId="{04D58B71-1631-4022-A6C7-0FFC7544CF24}" sibTransId="{1E0D3D1C-1E7C-4A57-92C8-E4518FE53AC1}"/>
    <dgm:cxn modelId="{5AF9B77D-0F66-420A-AB7E-BE3B2A91CAB5}" srcId="{A3C5CC56-1292-4BE4-BA42-358C47483190}" destId="{C2F4BEC9-5381-4BCF-8CBC-31F3D9040C9A}" srcOrd="0" destOrd="0" parTransId="{9FC5334A-98DD-47FB-874B-9B640CA612FE}" sibTransId="{6A94D50A-C8AB-4415-8181-00D595656F05}"/>
    <dgm:cxn modelId="{55590A8B-10D8-4AC6-A3F0-DE2D5EF3729F}" srcId="{F79DA6B8-87E5-4664-B432-A5D769A6B218}" destId="{91D231E0-BBC2-4751-A086-5F329165DA2F}" srcOrd="4" destOrd="0" parTransId="{B86D1BEF-42B0-4ECC-85C8-A479C07CA605}" sibTransId="{F9156D53-DD0C-429C-B3F6-ED3D3D17FEA0}"/>
    <dgm:cxn modelId="{02A8BB4D-F6AF-4535-8356-8C55CEF365CA}" srcId="{F79DA6B8-87E5-4664-B432-A5D769A6B218}" destId="{1A396C6D-1DB0-4E56-AA94-93470FC2647B}" srcOrd="2" destOrd="0" parTransId="{62D31029-EAE6-4AF1-86A7-05F20F9BD8DC}" sibTransId="{193217DD-2259-4D02-B1AB-9611F023B2B8}"/>
    <dgm:cxn modelId="{0734EE15-8859-41FE-93C7-E75F86CEE607}" type="presOf" srcId="{A1AE0412-E9DA-435C-B289-BDE09C69D597}" destId="{B75BD728-E103-480B-87F5-70BC72068A87}" srcOrd="0" destOrd="0" presId="urn:microsoft.com/office/officeart/2005/8/layout/vList5"/>
    <dgm:cxn modelId="{9FF26BC7-807D-4749-92A3-4DC55764139E}" srcId="{91D231E0-BBC2-4751-A086-5F329165DA2F}" destId="{9F6A58F2-CBE2-4AD7-AF81-8E9B78894FC6}" srcOrd="0" destOrd="0" parTransId="{927D6AC8-DA79-41DB-BD17-9C1F9D83696F}" sibTransId="{0A6D8753-0EDE-4714-84DD-84A864E70C49}"/>
    <dgm:cxn modelId="{06B2C419-8A12-45D2-9920-F6113CE83C74}" type="presParOf" srcId="{B1B12CFB-7E40-49BF-B110-752570C08C9A}" destId="{0AD366D9-8755-4AFF-B183-611EB3808DCF}" srcOrd="0" destOrd="0" presId="urn:microsoft.com/office/officeart/2005/8/layout/vList5"/>
    <dgm:cxn modelId="{148EF1FE-DA45-48BD-9840-F8F85B9911C1}" type="presParOf" srcId="{0AD366D9-8755-4AFF-B183-611EB3808DCF}" destId="{943461A8-1AD4-4864-9654-82169399CAAB}" srcOrd="0" destOrd="0" presId="urn:microsoft.com/office/officeart/2005/8/layout/vList5"/>
    <dgm:cxn modelId="{1C12DFA4-18AE-4219-9A36-51FE7C71317C}" type="presParOf" srcId="{0AD366D9-8755-4AFF-B183-611EB3808DCF}" destId="{799AC078-770A-4F45-9D39-2D2F78F32F2D}" srcOrd="1" destOrd="0" presId="urn:microsoft.com/office/officeart/2005/8/layout/vList5"/>
    <dgm:cxn modelId="{927954E0-04A3-4F22-A94E-1BAF834E8AAB}" type="presParOf" srcId="{B1B12CFB-7E40-49BF-B110-752570C08C9A}" destId="{FEFCAB0B-C7EC-4D0A-A776-29568E00BAF6}" srcOrd="1" destOrd="0" presId="urn:microsoft.com/office/officeart/2005/8/layout/vList5"/>
    <dgm:cxn modelId="{5352B12C-3FBB-4E59-B3CA-56F67BB6A35C}" type="presParOf" srcId="{B1B12CFB-7E40-49BF-B110-752570C08C9A}" destId="{0EBB5581-5293-44A1-A1AD-1F2B50AF92E3}" srcOrd="2" destOrd="0" presId="urn:microsoft.com/office/officeart/2005/8/layout/vList5"/>
    <dgm:cxn modelId="{420C70F3-F0E2-4863-8532-335AA4679120}" type="presParOf" srcId="{0EBB5581-5293-44A1-A1AD-1F2B50AF92E3}" destId="{B75BD728-E103-480B-87F5-70BC72068A87}" srcOrd="0" destOrd="0" presId="urn:microsoft.com/office/officeart/2005/8/layout/vList5"/>
    <dgm:cxn modelId="{223CAAA1-9FF5-4564-9698-A313BB99F204}" type="presParOf" srcId="{0EBB5581-5293-44A1-A1AD-1F2B50AF92E3}" destId="{FABFD047-5424-45FB-9649-81DCE57E3A9D}" srcOrd="1" destOrd="0" presId="urn:microsoft.com/office/officeart/2005/8/layout/vList5"/>
    <dgm:cxn modelId="{1EC330E2-6454-4D7C-8038-A69BF74700CC}" type="presParOf" srcId="{B1B12CFB-7E40-49BF-B110-752570C08C9A}" destId="{71A9CBC4-5E6B-4622-ABEC-5B26A992DE00}" srcOrd="3" destOrd="0" presId="urn:microsoft.com/office/officeart/2005/8/layout/vList5"/>
    <dgm:cxn modelId="{CF8B37A4-044F-4383-BD06-BE8E48DD3A09}" type="presParOf" srcId="{B1B12CFB-7E40-49BF-B110-752570C08C9A}" destId="{A4DE8FBB-1BBA-4A28-9EB0-BD3A69403BCC}" srcOrd="4" destOrd="0" presId="urn:microsoft.com/office/officeart/2005/8/layout/vList5"/>
    <dgm:cxn modelId="{2D8B4DC0-20E3-4C49-98B1-B46CF07DE818}" type="presParOf" srcId="{A4DE8FBB-1BBA-4A28-9EB0-BD3A69403BCC}" destId="{1025E18D-7456-4B10-A816-DB1C42334A4F}" srcOrd="0" destOrd="0" presId="urn:microsoft.com/office/officeart/2005/8/layout/vList5"/>
    <dgm:cxn modelId="{ECB37954-690C-4317-B74C-80FAE5BFBD59}" type="presParOf" srcId="{A4DE8FBB-1BBA-4A28-9EB0-BD3A69403BCC}" destId="{F7539080-FA67-4234-8F1A-CAAAD47F798F}" srcOrd="1" destOrd="0" presId="urn:microsoft.com/office/officeart/2005/8/layout/vList5"/>
    <dgm:cxn modelId="{A3A4C9A8-DD93-4A55-822F-F700D436F95A}" type="presParOf" srcId="{B1B12CFB-7E40-49BF-B110-752570C08C9A}" destId="{C53E7E04-C3B6-4950-A9E5-DCD4C5AFCDCA}" srcOrd="5" destOrd="0" presId="urn:microsoft.com/office/officeart/2005/8/layout/vList5"/>
    <dgm:cxn modelId="{E4591EC6-8151-4719-8F41-E8DA5CD75A67}" type="presParOf" srcId="{B1B12CFB-7E40-49BF-B110-752570C08C9A}" destId="{D04C7F9E-CF85-45F9-A0D5-F49A4B1DA0E7}" srcOrd="6" destOrd="0" presId="urn:microsoft.com/office/officeart/2005/8/layout/vList5"/>
    <dgm:cxn modelId="{5AB57154-D42B-46DC-8FCB-2FCEE8309C27}" type="presParOf" srcId="{D04C7F9E-CF85-45F9-A0D5-F49A4B1DA0E7}" destId="{471D003A-F6DF-4B50-B039-094CB4A1F5BE}" srcOrd="0" destOrd="0" presId="urn:microsoft.com/office/officeart/2005/8/layout/vList5"/>
    <dgm:cxn modelId="{021EBF94-57B2-456C-9F0D-EC010F2CF29A}" type="presParOf" srcId="{D04C7F9E-CF85-45F9-A0D5-F49A4B1DA0E7}" destId="{DD6C8B31-B3D3-4908-A6CA-98C68AFAB1BE}" srcOrd="1" destOrd="0" presId="urn:microsoft.com/office/officeart/2005/8/layout/vList5"/>
    <dgm:cxn modelId="{493EB173-8527-4A39-A1CB-46AE59E9EAE6}" type="presParOf" srcId="{B1B12CFB-7E40-49BF-B110-752570C08C9A}" destId="{23E2728C-4FCD-4000-8FFA-ED088C0E2457}" srcOrd="7" destOrd="0" presId="urn:microsoft.com/office/officeart/2005/8/layout/vList5"/>
    <dgm:cxn modelId="{B504F8F9-FBDC-46F6-B6EB-948E64E243F5}" type="presParOf" srcId="{B1B12CFB-7E40-49BF-B110-752570C08C9A}" destId="{87F8A9D9-B478-4B9A-A9DF-C6AA3ED907E0}" srcOrd="8" destOrd="0" presId="urn:microsoft.com/office/officeart/2005/8/layout/vList5"/>
    <dgm:cxn modelId="{D9D633CE-A9F6-43CC-B544-985C69E91DE6}" type="presParOf" srcId="{87F8A9D9-B478-4B9A-A9DF-C6AA3ED907E0}" destId="{A8E81235-C888-44FB-A362-908235BC71EE}" srcOrd="0" destOrd="0" presId="urn:microsoft.com/office/officeart/2005/8/layout/vList5"/>
    <dgm:cxn modelId="{24BF7544-A85E-4E93-9788-93A064023DE9}" type="presParOf" srcId="{87F8A9D9-B478-4B9A-A9DF-C6AA3ED907E0}" destId="{DA3ABA70-615F-4C96-861B-252C8FB759B7}" srcOrd="1" destOrd="0" presId="urn:microsoft.com/office/officeart/2005/8/layout/vList5"/>
    <dgm:cxn modelId="{45634797-0C5A-4E01-9E2B-C19C30CC26D0}" type="presParOf" srcId="{B1B12CFB-7E40-49BF-B110-752570C08C9A}" destId="{1D0ABB5C-21F9-4F51-89B7-53D9F1000105}" srcOrd="9" destOrd="0" presId="urn:microsoft.com/office/officeart/2005/8/layout/vList5"/>
    <dgm:cxn modelId="{DDB4C4D8-A28B-4DE4-BB83-134C4DAECA73}" type="presParOf" srcId="{B1B12CFB-7E40-49BF-B110-752570C08C9A}" destId="{91B28A25-0118-457E-9569-13CCA83F8047}" srcOrd="10" destOrd="0" presId="urn:microsoft.com/office/officeart/2005/8/layout/vList5"/>
    <dgm:cxn modelId="{518352BA-BADF-442B-9D5A-3424340B34BA}" type="presParOf" srcId="{91B28A25-0118-457E-9569-13CCA83F8047}" destId="{8D38372E-869E-4F6B-816D-9EE6A75B68E4}" srcOrd="0" destOrd="0" presId="urn:microsoft.com/office/officeart/2005/8/layout/vList5"/>
    <dgm:cxn modelId="{F6D89541-2F8E-4033-9E8F-340BE3575436}" type="presParOf" srcId="{91B28A25-0118-457E-9569-13CCA83F8047}" destId="{4AAF4687-F3E2-43AB-8C1C-98A7C1724468}" srcOrd="1" destOrd="0" presId="urn:microsoft.com/office/officeart/2005/8/layout/vList5"/>
    <dgm:cxn modelId="{DDD2C1C6-F42D-4729-9C6F-83B810DFA7A1}" type="presParOf" srcId="{B1B12CFB-7E40-49BF-B110-752570C08C9A}" destId="{95960BE0-04E5-4752-AA3B-BC52596C3674}" srcOrd="11" destOrd="0" presId="urn:microsoft.com/office/officeart/2005/8/layout/vList5"/>
    <dgm:cxn modelId="{596C0853-1ABB-4780-BF44-623B1B267827}" type="presParOf" srcId="{B1B12CFB-7E40-49BF-B110-752570C08C9A}" destId="{DB658FBD-F3A6-4535-8CFC-72D2B37249C1}" srcOrd="12" destOrd="0" presId="urn:microsoft.com/office/officeart/2005/8/layout/vList5"/>
    <dgm:cxn modelId="{C522B80D-D278-41D5-BAE5-42E6844F07F5}" type="presParOf" srcId="{DB658FBD-F3A6-4535-8CFC-72D2B37249C1}" destId="{5E011FD2-9425-4E7B-81EA-8E4FDFFB1154}" srcOrd="0" destOrd="0" presId="urn:microsoft.com/office/officeart/2005/8/layout/vList5"/>
    <dgm:cxn modelId="{5C93CE22-D63A-4F37-A6AE-A4B510203692}" type="presParOf" srcId="{DB658FBD-F3A6-4535-8CFC-72D2B37249C1}" destId="{5C859B54-0BE3-4FFA-941A-218C01700C93}" srcOrd="1" destOrd="0" presId="urn:microsoft.com/office/officeart/2005/8/layout/vList5"/>
    <dgm:cxn modelId="{1E1C5A8F-6365-4178-B00F-2E970823867A}" type="presParOf" srcId="{B1B12CFB-7E40-49BF-B110-752570C08C9A}" destId="{D49C059A-8636-492C-AD8B-87A0CE7DF20C}" srcOrd="13" destOrd="0" presId="urn:microsoft.com/office/officeart/2005/8/layout/vList5"/>
    <dgm:cxn modelId="{93F4C318-D855-4D3D-A73F-10D6F3E39870}" type="presParOf" srcId="{B1B12CFB-7E40-49BF-B110-752570C08C9A}" destId="{100670BE-17BF-44DF-98B4-D9E8FFE8163E}" srcOrd="14" destOrd="0" presId="urn:microsoft.com/office/officeart/2005/8/layout/vList5"/>
    <dgm:cxn modelId="{D9755935-F537-45C4-B9F1-25A76325BA91}" type="presParOf" srcId="{100670BE-17BF-44DF-98B4-D9E8FFE8163E}" destId="{61C877BF-FBC0-46D3-B0BF-AF7E84D0A502}" srcOrd="0" destOrd="0" presId="urn:microsoft.com/office/officeart/2005/8/layout/vList5"/>
    <dgm:cxn modelId="{5811255D-110C-487E-B8B6-96151DD946B3}" type="presParOf" srcId="{100670BE-17BF-44DF-98B4-D9E8FFE8163E}" destId="{F4E8F98A-FBEE-4CAA-A084-22C5DFC957E7}" srcOrd="1" destOrd="0" presId="urn:microsoft.com/office/officeart/2005/8/layout/vList5"/>
    <dgm:cxn modelId="{CA6E35F7-A8E3-48B5-B38F-7F6A90F606CD}" type="presParOf" srcId="{B1B12CFB-7E40-49BF-B110-752570C08C9A}" destId="{62B56D29-A263-4FD5-A968-0F9681744BE7}" srcOrd="15" destOrd="0" presId="urn:microsoft.com/office/officeart/2005/8/layout/vList5"/>
    <dgm:cxn modelId="{1E192389-2CF3-4536-B7F4-8BF34EFFDB97}" type="presParOf" srcId="{B1B12CFB-7E40-49BF-B110-752570C08C9A}" destId="{DCC1F8B1-4275-4E5F-B7DD-996DC39068EF}" srcOrd="16" destOrd="0" presId="urn:microsoft.com/office/officeart/2005/8/layout/vList5"/>
    <dgm:cxn modelId="{EB344BF0-E692-4929-88DA-E718855FDF47}" type="presParOf" srcId="{DCC1F8B1-4275-4E5F-B7DD-996DC39068EF}" destId="{6397526B-B086-43C5-AA5C-2A1116CF86EC}" srcOrd="0" destOrd="0" presId="urn:microsoft.com/office/officeart/2005/8/layout/vList5"/>
    <dgm:cxn modelId="{7CE0F2FC-B55A-4305-8B52-B0CFD07C0DAA}" type="presParOf" srcId="{DCC1F8B1-4275-4E5F-B7DD-996DC39068EF}" destId="{9F92A267-FF69-4616-BE24-98C0898730B0}" srcOrd="1" destOrd="0" presId="urn:microsoft.com/office/officeart/2005/8/layout/vList5"/>
    <dgm:cxn modelId="{B6BE8AEA-2318-40AE-9BB7-70449B06832E}" type="presParOf" srcId="{B1B12CFB-7E40-49BF-B110-752570C08C9A}" destId="{F037017E-2575-429F-8E30-82ED3D2F532C}" srcOrd="17" destOrd="0" presId="urn:microsoft.com/office/officeart/2005/8/layout/vList5"/>
    <dgm:cxn modelId="{C9D9C759-017F-4527-9EA6-AEC68BDCAD8A}" type="presParOf" srcId="{B1B12CFB-7E40-49BF-B110-752570C08C9A}" destId="{6592E2CE-8E8F-442E-BEBC-38BCA45E4559}" srcOrd="18" destOrd="0" presId="urn:microsoft.com/office/officeart/2005/8/layout/vList5"/>
    <dgm:cxn modelId="{8A05523E-A244-414B-B44D-1CA750603928}" type="presParOf" srcId="{6592E2CE-8E8F-442E-BEBC-38BCA45E4559}" destId="{6DE5C914-CBDB-4A31-BD4A-2FB067F5B10C}" srcOrd="0" destOrd="0" presId="urn:microsoft.com/office/officeart/2005/8/layout/vList5"/>
    <dgm:cxn modelId="{749F0806-979B-441E-8016-D9648D272D75}" type="presParOf" srcId="{6592E2CE-8E8F-442E-BEBC-38BCA45E4559}" destId="{058BAC04-7AC2-495C-9174-40B15FC869D0}" srcOrd="1" destOrd="0" presId="urn:microsoft.com/office/officeart/2005/8/layout/vList5"/>
    <dgm:cxn modelId="{09313A4F-485F-4931-8752-CD53B3F73864}" type="presParOf" srcId="{B1B12CFB-7E40-49BF-B110-752570C08C9A}" destId="{C9663F18-BC39-4C87-B06B-EA96E0BF5B24}" srcOrd="19" destOrd="0" presId="urn:microsoft.com/office/officeart/2005/8/layout/vList5"/>
    <dgm:cxn modelId="{BCCAE524-1D38-467F-9D3F-6C3954ED42F3}" type="presParOf" srcId="{B1B12CFB-7E40-49BF-B110-752570C08C9A}" destId="{4F7170C7-ED15-42B1-AACD-3C65851D4837}" srcOrd="20" destOrd="0" presId="urn:microsoft.com/office/officeart/2005/8/layout/vList5"/>
    <dgm:cxn modelId="{5E649114-7480-4F90-B48B-DB0F4FA033F9}" type="presParOf" srcId="{4F7170C7-ED15-42B1-AACD-3C65851D4837}" destId="{86C796DA-38BB-4605-ABC6-395BCDFAE4F8}" srcOrd="0" destOrd="0" presId="urn:microsoft.com/office/officeart/2005/8/layout/vList5"/>
    <dgm:cxn modelId="{01EE2308-3408-4271-9A46-C1FDE2828644}" type="presParOf" srcId="{4F7170C7-ED15-42B1-AACD-3C65851D4837}" destId="{BE4A4302-371F-4BC6-9E2C-776F79C11C9C}" srcOrd="1" destOrd="0" presId="urn:microsoft.com/office/officeart/2005/8/layout/vList5"/>
  </dgm:cxnLst>
  <dgm:bg/>
  <dgm:whole/>
</dgm:dataModel>
</file>

<file path=ppt/diagrams/data7.xml><?xml version="1.0" encoding="utf-8"?>
<dgm:dataModel xmlns:dgm="http://schemas.openxmlformats.org/drawingml/2006/diagram" xmlns:a="http://schemas.openxmlformats.org/drawingml/2006/main">
  <dgm:ptLst>
    <dgm:pt modelId="{F79DA6B8-87E5-4664-B432-A5D769A6B218}"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s-ES"/>
        </a:p>
      </dgm:t>
    </dgm:pt>
    <dgm:pt modelId="{D1DF71D6-F1DA-41AC-A503-DAF22354DFA4}">
      <dgm:prSet phldrT="[Texto]"/>
      <dgm:spPr/>
      <dgm:t>
        <a:bodyPr/>
        <a:lstStyle/>
        <a:p>
          <a:r>
            <a:rPr lang="es-ES" dirty="0" smtClean="0"/>
            <a:t>Puesto 1</a:t>
          </a:r>
          <a:endParaRPr lang="es-ES" dirty="0"/>
        </a:p>
      </dgm:t>
    </dgm:pt>
    <dgm:pt modelId="{2B318E8D-A553-4E24-AE82-705002CD1D50}" type="parTrans" cxnId="{8071FC53-DC02-4E1B-9DAF-3BC3853A2DAC}">
      <dgm:prSet/>
      <dgm:spPr/>
      <dgm:t>
        <a:bodyPr/>
        <a:lstStyle/>
        <a:p>
          <a:endParaRPr lang="es-ES"/>
        </a:p>
      </dgm:t>
    </dgm:pt>
    <dgm:pt modelId="{FD3323A9-449F-4503-AF89-4D85DAE7CDCC}" type="sibTrans" cxnId="{8071FC53-DC02-4E1B-9DAF-3BC3853A2DAC}">
      <dgm:prSet/>
      <dgm:spPr/>
      <dgm:t>
        <a:bodyPr/>
        <a:lstStyle/>
        <a:p>
          <a:endParaRPr lang="es-ES"/>
        </a:p>
      </dgm:t>
    </dgm:pt>
    <dgm:pt modelId="{7C14C6F0-CA1B-4ADC-88B5-7B3CDDACB397}">
      <dgm:prSet phldrT="[Texto]"/>
      <dgm:spPr/>
      <dgm:t>
        <a:bodyPr/>
        <a:lstStyle/>
        <a:p>
          <a:r>
            <a:rPr lang="es-ES" dirty="0" smtClean="0"/>
            <a:t>Puesto 2</a:t>
          </a:r>
          <a:endParaRPr lang="es-ES" dirty="0"/>
        </a:p>
      </dgm:t>
    </dgm:pt>
    <dgm:pt modelId="{45772CBB-E39E-4B56-959B-5ECF14357662}" type="parTrans" cxnId="{94506684-00DC-4AD8-8C66-E1173C3C5A8F}">
      <dgm:prSet/>
      <dgm:spPr/>
      <dgm:t>
        <a:bodyPr/>
        <a:lstStyle/>
        <a:p>
          <a:endParaRPr lang="es-ES"/>
        </a:p>
      </dgm:t>
    </dgm:pt>
    <dgm:pt modelId="{C995591B-9C82-4E44-ABCF-22791827356D}" type="sibTrans" cxnId="{94506684-00DC-4AD8-8C66-E1173C3C5A8F}">
      <dgm:prSet/>
      <dgm:spPr/>
      <dgm:t>
        <a:bodyPr/>
        <a:lstStyle/>
        <a:p>
          <a:endParaRPr lang="es-ES"/>
        </a:p>
      </dgm:t>
    </dgm:pt>
    <dgm:pt modelId="{D4CDC3FE-398F-4AED-8DA3-8EE6178EF67F}">
      <dgm:prSet custT="1"/>
      <dgm:spPr/>
      <dgm:t>
        <a:bodyPr/>
        <a:lstStyle/>
        <a:p>
          <a:r>
            <a:rPr lang="es-ES" sz="3600" dirty="0" smtClean="0"/>
            <a:t>Objetivo general</a:t>
          </a:r>
          <a:endParaRPr lang="es-ES" sz="3600" dirty="0"/>
        </a:p>
      </dgm:t>
    </dgm:pt>
    <dgm:pt modelId="{C5EB9B97-46C7-4B41-AD8E-AD66A4699A02}" type="parTrans" cxnId="{78A1C1A2-07DB-4B80-8F2B-62E3176C29C5}">
      <dgm:prSet/>
      <dgm:spPr/>
      <dgm:t>
        <a:bodyPr/>
        <a:lstStyle/>
        <a:p>
          <a:endParaRPr lang="es-ES"/>
        </a:p>
      </dgm:t>
    </dgm:pt>
    <dgm:pt modelId="{0B446ADF-BDF6-4739-B83F-980ECB3EA58D}" type="sibTrans" cxnId="{78A1C1A2-07DB-4B80-8F2B-62E3176C29C5}">
      <dgm:prSet/>
      <dgm:spPr/>
      <dgm:t>
        <a:bodyPr/>
        <a:lstStyle/>
        <a:p>
          <a:endParaRPr lang="es-ES"/>
        </a:p>
      </dgm:t>
    </dgm:pt>
    <dgm:pt modelId="{4204B349-CF85-4E7D-8E10-3584551B0655}">
      <dgm:prSet phldrT="[Texto]"/>
      <dgm:spPr/>
      <dgm:t>
        <a:bodyPr/>
        <a:lstStyle/>
        <a:p>
          <a:r>
            <a:rPr lang="es-ES" dirty="0" smtClean="0"/>
            <a:t>Puesto 3</a:t>
          </a:r>
          <a:endParaRPr lang="es-ES" dirty="0"/>
        </a:p>
      </dgm:t>
    </dgm:pt>
    <dgm:pt modelId="{EFA07583-DA89-4C7F-B0D2-F34DAA6738FC}" type="parTrans" cxnId="{122914AE-C3C2-472B-8D4F-84FCF36C7DCB}">
      <dgm:prSet/>
      <dgm:spPr/>
      <dgm:t>
        <a:bodyPr/>
        <a:lstStyle/>
        <a:p>
          <a:endParaRPr lang="es-ES"/>
        </a:p>
      </dgm:t>
    </dgm:pt>
    <dgm:pt modelId="{292C0A2B-80AE-498B-9E68-FED455DD25FA}" type="sibTrans" cxnId="{122914AE-C3C2-472B-8D4F-84FCF36C7DCB}">
      <dgm:prSet/>
      <dgm:spPr/>
      <dgm:t>
        <a:bodyPr/>
        <a:lstStyle/>
        <a:p>
          <a:endParaRPr lang="es-ES"/>
        </a:p>
      </dgm:t>
    </dgm:pt>
    <dgm:pt modelId="{0948014F-D99F-4A62-B0FA-6AB06CB62A25}">
      <dgm:prSet phldrT="[Texto]" custT="1"/>
      <dgm:spPr/>
      <dgm:t>
        <a:bodyPr/>
        <a:lstStyle/>
        <a:p>
          <a:r>
            <a:rPr lang="es-ES" sz="3600" dirty="0" smtClean="0"/>
            <a:t>Objetivo general</a:t>
          </a:r>
          <a:endParaRPr lang="es-ES" sz="3600" dirty="0"/>
        </a:p>
      </dgm:t>
    </dgm:pt>
    <dgm:pt modelId="{BDA61B76-D6A0-4377-8638-C11D50AC8D60}" type="parTrans" cxnId="{E32DA311-0828-4C39-AB3C-68360F62B040}">
      <dgm:prSet/>
      <dgm:spPr/>
      <dgm:t>
        <a:bodyPr/>
        <a:lstStyle/>
        <a:p>
          <a:endParaRPr lang="es-ES"/>
        </a:p>
      </dgm:t>
    </dgm:pt>
    <dgm:pt modelId="{9A22C2D0-AA59-48DF-8C48-39A051D79A7C}" type="sibTrans" cxnId="{E32DA311-0828-4C39-AB3C-68360F62B040}">
      <dgm:prSet/>
      <dgm:spPr/>
      <dgm:t>
        <a:bodyPr/>
        <a:lstStyle/>
        <a:p>
          <a:endParaRPr lang="es-ES"/>
        </a:p>
      </dgm:t>
    </dgm:pt>
    <dgm:pt modelId="{AE09905D-D787-494D-A56D-6FE9F7289188}">
      <dgm:prSet phldrT="[Texto]" custT="1"/>
      <dgm:spPr/>
      <dgm:t>
        <a:bodyPr/>
        <a:lstStyle/>
        <a:p>
          <a:r>
            <a:rPr lang="es-ES" sz="3600" dirty="0" smtClean="0"/>
            <a:t>Objetivo general</a:t>
          </a:r>
          <a:endParaRPr lang="es-ES" sz="3600" dirty="0"/>
        </a:p>
      </dgm:t>
    </dgm:pt>
    <dgm:pt modelId="{1F298D3B-273D-4B09-9350-A4EEA7AF1DC6}" type="parTrans" cxnId="{332D16E6-5A27-46CE-99F5-D633919C36B0}">
      <dgm:prSet/>
      <dgm:spPr/>
      <dgm:t>
        <a:bodyPr/>
        <a:lstStyle/>
        <a:p>
          <a:endParaRPr lang="es-ES"/>
        </a:p>
      </dgm:t>
    </dgm:pt>
    <dgm:pt modelId="{94CB246E-4A02-4792-B778-13C4FABD4E0F}" type="sibTrans" cxnId="{332D16E6-5A27-46CE-99F5-D633919C36B0}">
      <dgm:prSet/>
      <dgm:spPr/>
      <dgm:t>
        <a:bodyPr/>
        <a:lstStyle/>
        <a:p>
          <a:endParaRPr lang="es-ES"/>
        </a:p>
      </dgm:t>
    </dgm:pt>
    <dgm:pt modelId="{B1B12CFB-7E40-49BF-B110-752570C08C9A}" type="pres">
      <dgm:prSet presAssocID="{F79DA6B8-87E5-4664-B432-A5D769A6B218}" presName="Name0" presStyleCnt="0">
        <dgm:presLayoutVars>
          <dgm:dir/>
          <dgm:animLvl val="lvl"/>
          <dgm:resizeHandles val="exact"/>
        </dgm:presLayoutVars>
      </dgm:prSet>
      <dgm:spPr/>
      <dgm:t>
        <a:bodyPr/>
        <a:lstStyle/>
        <a:p>
          <a:endParaRPr lang="es-ES"/>
        </a:p>
      </dgm:t>
    </dgm:pt>
    <dgm:pt modelId="{19738500-1762-48F4-80BB-E008E769F59E}" type="pres">
      <dgm:prSet presAssocID="{D1DF71D6-F1DA-41AC-A503-DAF22354DFA4}" presName="linNode" presStyleCnt="0"/>
      <dgm:spPr/>
    </dgm:pt>
    <dgm:pt modelId="{C013E637-38B8-4335-971D-0E45C967587B}" type="pres">
      <dgm:prSet presAssocID="{D1DF71D6-F1DA-41AC-A503-DAF22354DFA4}" presName="parentText" presStyleLbl="node1" presStyleIdx="0" presStyleCnt="3">
        <dgm:presLayoutVars>
          <dgm:chMax val="1"/>
          <dgm:bulletEnabled val="1"/>
        </dgm:presLayoutVars>
      </dgm:prSet>
      <dgm:spPr/>
      <dgm:t>
        <a:bodyPr/>
        <a:lstStyle/>
        <a:p>
          <a:endParaRPr lang="es-ES"/>
        </a:p>
      </dgm:t>
    </dgm:pt>
    <dgm:pt modelId="{E33B01C4-9A60-4116-AEBF-AC29E5D1D696}" type="pres">
      <dgm:prSet presAssocID="{D1DF71D6-F1DA-41AC-A503-DAF22354DFA4}" presName="descendantText" presStyleLbl="alignAccFollowNode1" presStyleIdx="0" presStyleCnt="3">
        <dgm:presLayoutVars>
          <dgm:bulletEnabled val="1"/>
        </dgm:presLayoutVars>
      </dgm:prSet>
      <dgm:spPr/>
      <dgm:t>
        <a:bodyPr/>
        <a:lstStyle/>
        <a:p>
          <a:endParaRPr lang="es-ES"/>
        </a:p>
      </dgm:t>
    </dgm:pt>
    <dgm:pt modelId="{111FFCF3-901C-4356-A91B-2ADB7C84CA86}" type="pres">
      <dgm:prSet presAssocID="{FD3323A9-449F-4503-AF89-4D85DAE7CDCC}" presName="sp" presStyleCnt="0"/>
      <dgm:spPr/>
    </dgm:pt>
    <dgm:pt modelId="{88AFB67B-3F95-4D56-AE65-23373D4EEF6B}" type="pres">
      <dgm:prSet presAssocID="{7C14C6F0-CA1B-4ADC-88B5-7B3CDDACB397}" presName="linNode" presStyleCnt="0"/>
      <dgm:spPr/>
    </dgm:pt>
    <dgm:pt modelId="{093C2250-AD51-4986-AE22-5C98489FBA7A}" type="pres">
      <dgm:prSet presAssocID="{7C14C6F0-CA1B-4ADC-88B5-7B3CDDACB397}" presName="parentText" presStyleLbl="node1" presStyleIdx="1" presStyleCnt="3">
        <dgm:presLayoutVars>
          <dgm:chMax val="1"/>
          <dgm:bulletEnabled val="1"/>
        </dgm:presLayoutVars>
      </dgm:prSet>
      <dgm:spPr/>
      <dgm:t>
        <a:bodyPr/>
        <a:lstStyle/>
        <a:p>
          <a:endParaRPr lang="es-ES"/>
        </a:p>
      </dgm:t>
    </dgm:pt>
    <dgm:pt modelId="{7646D5F7-06A3-4C90-A06D-523CC332B6C3}" type="pres">
      <dgm:prSet presAssocID="{7C14C6F0-CA1B-4ADC-88B5-7B3CDDACB397}" presName="descendantText" presStyleLbl="alignAccFollowNode1" presStyleIdx="1" presStyleCnt="3">
        <dgm:presLayoutVars>
          <dgm:bulletEnabled val="1"/>
        </dgm:presLayoutVars>
      </dgm:prSet>
      <dgm:spPr/>
      <dgm:t>
        <a:bodyPr/>
        <a:lstStyle/>
        <a:p>
          <a:endParaRPr lang="es-ES"/>
        </a:p>
      </dgm:t>
    </dgm:pt>
    <dgm:pt modelId="{624D1FC8-A7F7-4150-9094-8DD86996A03A}" type="pres">
      <dgm:prSet presAssocID="{C995591B-9C82-4E44-ABCF-22791827356D}" presName="sp" presStyleCnt="0"/>
      <dgm:spPr/>
    </dgm:pt>
    <dgm:pt modelId="{1A86B3D8-ED84-43DE-B551-B591D6D0AB0E}" type="pres">
      <dgm:prSet presAssocID="{4204B349-CF85-4E7D-8E10-3584551B0655}" presName="linNode" presStyleCnt="0"/>
      <dgm:spPr/>
    </dgm:pt>
    <dgm:pt modelId="{FFF62271-FE95-4FFA-AFA0-251C5FA8E68E}" type="pres">
      <dgm:prSet presAssocID="{4204B349-CF85-4E7D-8E10-3584551B0655}" presName="parentText" presStyleLbl="node1" presStyleIdx="2" presStyleCnt="3">
        <dgm:presLayoutVars>
          <dgm:chMax val="1"/>
          <dgm:bulletEnabled val="1"/>
        </dgm:presLayoutVars>
      </dgm:prSet>
      <dgm:spPr/>
      <dgm:t>
        <a:bodyPr/>
        <a:lstStyle/>
        <a:p>
          <a:endParaRPr lang="es-ES"/>
        </a:p>
      </dgm:t>
    </dgm:pt>
    <dgm:pt modelId="{47306347-88A9-41CD-89CB-617CEEBC0305}" type="pres">
      <dgm:prSet presAssocID="{4204B349-CF85-4E7D-8E10-3584551B0655}" presName="descendantText" presStyleLbl="alignAccFollowNode1" presStyleIdx="2" presStyleCnt="3">
        <dgm:presLayoutVars>
          <dgm:bulletEnabled val="1"/>
        </dgm:presLayoutVars>
      </dgm:prSet>
      <dgm:spPr/>
      <dgm:t>
        <a:bodyPr/>
        <a:lstStyle/>
        <a:p>
          <a:endParaRPr lang="es-ES"/>
        </a:p>
      </dgm:t>
    </dgm:pt>
  </dgm:ptLst>
  <dgm:cxnLst>
    <dgm:cxn modelId="{94506684-00DC-4AD8-8C66-E1173C3C5A8F}" srcId="{F79DA6B8-87E5-4664-B432-A5D769A6B218}" destId="{7C14C6F0-CA1B-4ADC-88B5-7B3CDDACB397}" srcOrd="1" destOrd="0" parTransId="{45772CBB-E39E-4B56-959B-5ECF14357662}" sibTransId="{C995591B-9C82-4E44-ABCF-22791827356D}"/>
    <dgm:cxn modelId="{E32DA311-0828-4C39-AB3C-68360F62B040}" srcId="{7C14C6F0-CA1B-4ADC-88B5-7B3CDDACB397}" destId="{0948014F-D99F-4A62-B0FA-6AB06CB62A25}" srcOrd="0" destOrd="0" parTransId="{BDA61B76-D6A0-4377-8638-C11D50AC8D60}" sibTransId="{9A22C2D0-AA59-48DF-8C48-39A051D79A7C}"/>
    <dgm:cxn modelId="{78A1C1A2-07DB-4B80-8F2B-62E3176C29C5}" srcId="{D1DF71D6-F1DA-41AC-A503-DAF22354DFA4}" destId="{D4CDC3FE-398F-4AED-8DA3-8EE6178EF67F}" srcOrd="0" destOrd="0" parTransId="{C5EB9B97-46C7-4B41-AD8E-AD66A4699A02}" sibTransId="{0B446ADF-BDF6-4739-B83F-980ECB3EA58D}"/>
    <dgm:cxn modelId="{F0F5AD8D-1376-4C4B-BD7E-524CCB1F92B5}" type="presOf" srcId="{0948014F-D99F-4A62-B0FA-6AB06CB62A25}" destId="{7646D5F7-06A3-4C90-A06D-523CC332B6C3}" srcOrd="0" destOrd="0" presId="urn:microsoft.com/office/officeart/2005/8/layout/vList5"/>
    <dgm:cxn modelId="{9F9F5A10-A417-405A-8745-2D5AF6D1BACC}" type="presOf" srcId="{AE09905D-D787-494D-A56D-6FE9F7289188}" destId="{47306347-88A9-41CD-89CB-617CEEBC0305}" srcOrd="0" destOrd="0" presId="urn:microsoft.com/office/officeart/2005/8/layout/vList5"/>
    <dgm:cxn modelId="{332D16E6-5A27-46CE-99F5-D633919C36B0}" srcId="{4204B349-CF85-4E7D-8E10-3584551B0655}" destId="{AE09905D-D787-494D-A56D-6FE9F7289188}" srcOrd="0" destOrd="0" parTransId="{1F298D3B-273D-4B09-9350-A4EEA7AF1DC6}" sibTransId="{94CB246E-4A02-4792-B778-13C4FABD4E0F}"/>
    <dgm:cxn modelId="{122914AE-C3C2-472B-8D4F-84FCF36C7DCB}" srcId="{F79DA6B8-87E5-4664-B432-A5D769A6B218}" destId="{4204B349-CF85-4E7D-8E10-3584551B0655}" srcOrd="2" destOrd="0" parTransId="{EFA07583-DA89-4C7F-B0D2-F34DAA6738FC}" sibTransId="{292C0A2B-80AE-498B-9E68-FED455DD25FA}"/>
    <dgm:cxn modelId="{9D864232-FF88-4AA2-86FC-8AAAC1C145FC}" type="presOf" srcId="{F79DA6B8-87E5-4664-B432-A5D769A6B218}" destId="{B1B12CFB-7E40-49BF-B110-752570C08C9A}" srcOrd="0" destOrd="0" presId="urn:microsoft.com/office/officeart/2005/8/layout/vList5"/>
    <dgm:cxn modelId="{36D763E9-7E7A-4AE6-B948-B2B3AFB2A3E9}" type="presOf" srcId="{4204B349-CF85-4E7D-8E10-3584551B0655}" destId="{FFF62271-FE95-4FFA-AFA0-251C5FA8E68E}" srcOrd="0" destOrd="0" presId="urn:microsoft.com/office/officeart/2005/8/layout/vList5"/>
    <dgm:cxn modelId="{AC76B4EC-F5E5-44D2-ACEF-34DDD1E57410}" type="presOf" srcId="{D1DF71D6-F1DA-41AC-A503-DAF22354DFA4}" destId="{C013E637-38B8-4335-971D-0E45C967587B}" srcOrd="0" destOrd="0" presId="urn:microsoft.com/office/officeart/2005/8/layout/vList5"/>
    <dgm:cxn modelId="{F145D72C-63D9-4835-A166-B73813778CC9}" type="presOf" srcId="{7C14C6F0-CA1B-4ADC-88B5-7B3CDDACB397}" destId="{093C2250-AD51-4986-AE22-5C98489FBA7A}" srcOrd="0" destOrd="0" presId="urn:microsoft.com/office/officeart/2005/8/layout/vList5"/>
    <dgm:cxn modelId="{751FD903-4CED-4136-86E5-AD345560711F}" type="presOf" srcId="{D4CDC3FE-398F-4AED-8DA3-8EE6178EF67F}" destId="{E33B01C4-9A60-4116-AEBF-AC29E5D1D696}" srcOrd="0" destOrd="0" presId="urn:microsoft.com/office/officeart/2005/8/layout/vList5"/>
    <dgm:cxn modelId="{8071FC53-DC02-4E1B-9DAF-3BC3853A2DAC}" srcId="{F79DA6B8-87E5-4664-B432-A5D769A6B218}" destId="{D1DF71D6-F1DA-41AC-A503-DAF22354DFA4}" srcOrd="0" destOrd="0" parTransId="{2B318E8D-A553-4E24-AE82-705002CD1D50}" sibTransId="{FD3323A9-449F-4503-AF89-4D85DAE7CDCC}"/>
    <dgm:cxn modelId="{E661F8EF-DA27-4572-B70E-93222B18C7A9}" type="presParOf" srcId="{B1B12CFB-7E40-49BF-B110-752570C08C9A}" destId="{19738500-1762-48F4-80BB-E008E769F59E}" srcOrd="0" destOrd="0" presId="urn:microsoft.com/office/officeart/2005/8/layout/vList5"/>
    <dgm:cxn modelId="{36B82CC6-716D-4E6C-AD6B-4EBE11B98514}" type="presParOf" srcId="{19738500-1762-48F4-80BB-E008E769F59E}" destId="{C013E637-38B8-4335-971D-0E45C967587B}" srcOrd="0" destOrd="0" presId="urn:microsoft.com/office/officeart/2005/8/layout/vList5"/>
    <dgm:cxn modelId="{A734CE17-3051-4970-97D4-0E243B5F38B4}" type="presParOf" srcId="{19738500-1762-48F4-80BB-E008E769F59E}" destId="{E33B01C4-9A60-4116-AEBF-AC29E5D1D696}" srcOrd="1" destOrd="0" presId="urn:microsoft.com/office/officeart/2005/8/layout/vList5"/>
    <dgm:cxn modelId="{EB9DB222-FE5C-4959-A4A1-F818BCE6146D}" type="presParOf" srcId="{B1B12CFB-7E40-49BF-B110-752570C08C9A}" destId="{111FFCF3-901C-4356-A91B-2ADB7C84CA86}" srcOrd="1" destOrd="0" presId="urn:microsoft.com/office/officeart/2005/8/layout/vList5"/>
    <dgm:cxn modelId="{BAF78746-6BF3-44AF-B3D5-777475D8EC16}" type="presParOf" srcId="{B1B12CFB-7E40-49BF-B110-752570C08C9A}" destId="{88AFB67B-3F95-4D56-AE65-23373D4EEF6B}" srcOrd="2" destOrd="0" presId="urn:microsoft.com/office/officeart/2005/8/layout/vList5"/>
    <dgm:cxn modelId="{BD2B94E8-EA33-402B-BB6A-EBE4EF387291}" type="presParOf" srcId="{88AFB67B-3F95-4D56-AE65-23373D4EEF6B}" destId="{093C2250-AD51-4986-AE22-5C98489FBA7A}" srcOrd="0" destOrd="0" presId="urn:microsoft.com/office/officeart/2005/8/layout/vList5"/>
    <dgm:cxn modelId="{9EE965BD-012F-4429-957F-1CC92B59BAF6}" type="presParOf" srcId="{88AFB67B-3F95-4D56-AE65-23373D4EEF6B}" destId="{7646D5F7-06A3-4C90-A06D-523CC332B6C3}" srcOrd="1" destOrd="0" presId="urn:microsoft.com/office/officeart/2005/8/layout/vList5"/>
    <dgm:cxn modelId="{C0C17447-BD72-475F-B0BC-289EB80560D5}" type="presParOf" srcId="{B1B12CFB-7E40-49BF-B110-752570C08C9A}" destId="{624D1FC8-A7F7-4150-9094-8DD86996A03A}" srcOrd="3" destOrd="0" presId="urn:microsoft.com/office/officeart/2005/8/layout/vList5"/>
    <dgm:cxn modelId="{C7D8F091-8838-4DD3-98DD-8669B8FF5016}" type="presParOf" srcId="{B1B12CFB-7E40-49BF-B110-752570C08C9A}" destId="{1A86B3D8-ED84-43DE-B551-B591D6D0AB0E}" srcOrd="4" destOrd="0" presId="urn:microsoft.com/office/officeart/2005/8/layout/vList5"/>
    <dgm:cxn modelId="{7660AD16-C41F-4595-96C9-AFBA260B53A5}" type="presParOf" srcId="{1A86B3D8-ED84-43DE-B551-B591D6D0AB0E}" destId="{FFF62271-FE95-4FFA-AFA0-251C5FA8E68E}" srcOrd="0" destOrd="0" presId="urn:microsoft.com/office/officeart/2005/8/layout/vList5"/>
    <dgm:cxn modelId="{0F2CD343-8994-4F12-9DD5-C21E9A2CAA85}" type="presParOf" srcId="{1A86B3D8-ED84-43DE-B551-B591D6D0AB0E}" destId="{47306347-88A9-41CD-89CB-617CEEBC0305}" srcOrd="1" destOrd="0" presId="urn:microsoft.com/office/officeart/2005/8/layout/vList5"/>
  </dgm:cxnLst>
  <dgm:bg/>
  <dgm:whole/>
</dgm:dataModel>
</file>

<file path=ppt/diagrams/data8.xml><?xml version="1.0" encoding="utf-8"?>
<dgm:dataModel xmlns:dgm="http://schemas.openxmlformats.org/drawingml/2006/diagram" xmlns:a="http://schemas.openxmlformats.org/drawingml/2006/main">
  <dgm:ptLst>
    <dgm:pt modelId="{F79DA6B8-87E5-4664-B432-A5D769A6B218}"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s-ES"/>
        </a:p>
      </dgm:t>
    </dgm:pt>
    <dgm:pt modelId="{D1DF71D6-F1DA-41AC-A503-DAF22354DFA4}">
      <dgm:prSet phldrT="[Texto]" custT="1"/>
      <dgm:spPr/>
      <dgm:t>
        <a:bodyPr/>
        <a:lstStyle/>
        <a:p>
          <a:r>
            <a:rPr lang="es-ES" sz="1800" b="1" dirty="0" smtClean="0"/>
            <a:t>Puesto 1</a:t>
          </a:r>
          <a:endParaRPr lang="es-ES" sz="1800" b="1" dirty="0"/>
        </a:p>
      </dgm:t>
    </dgm:pt>
    <dgm:pt modelId="{2B318E8D-A553-4E24-AE82-705002CD1D50}" type="parTrans" cxnId="{8071FC53-DC02-4E1B-9DAF-3BC3853A2DAC}">
      <dgm:prSet/>
      <dgm:spPr/>
      <dgm:t>
        <a:bodyPr/>
        <a:lstStyle/>
        <a:p>
          <a:endParaRPr lang="es-ES" sz="1800"/>
        </a:p>
      </dgm:t>
    </dgm:pt>
    <dgm:pt modelId="{FD3323A9-449F-4503-AF89-4D85DAE7CDCC}" type="sibTrans" cxnId="{8071FC53-DC02-4E1B-9DAF-3BC3853A2DAC}">
      <dgm:prSet/>
      <dgm:spPr/>
      <dgm:t>
        <a:bodyPr/>
        <a:lstStyle/>
        <a:p>
          <a:endParaRPr lang="es-ES" sz="1800"/>
        </a:p>
      </dgm:t>
    </dgm:pt>
    <dgm:pt modelId="{EBC779FC-4518-4E22-9103-BDDBE1E4345D}">
      <dgm:prSet custT="1"/>
      <dgm:spPr/>
      <dgm:t>
        <a:bodyPr/>
        <a:lstStyle/>
        <a:p>
          <a:r>
            <a:rPr lang="es-ES" sz="1800" dirty="0" smtClean="0"/>
            <a:t>Tarea 1</a:t>
          </a:r>
          <a:endParaRPr lang="es-ES" sz="1800" dirty="0"/>
        </a:p>
      </dgm:t>
    </dgm:pt>
    <dgm:pt modelId="{1BC7EEF5-6F72-4268-877A-C204D35FFE27}" type="parTrans" cxnId="{208B92E9-8DA5-4D9E-B981-12D6DDC48DB3}">
      <dgm:prSet/>
      <dgm:spPr/>
      <dgm:t>
        <a:bodyPr/>
        <a:lstStyle/>
        <a:p>
          <a:endParaRPr lang="es-ES" sz="1800"/>
        </a:p>
      </dgm:t>
    </dgm:pt>
    <dgm:pt modelId="{3C64F177-BF14-45B9-9F31-CB91C2B53A0C}" type="sibTrans" cxnId="{208B92E9-8DA5-4D9E-B981-12D6DDC48DB3}">
      <dgm:prSet/>
      <dgm:spPr/>
      <dgm:t>
        <a:bodyPr/>
        <a:lstStyle/>
        <a:p>
          <a:endParaRPr lang="es-ES" sz="1800"/>
        </a:p>
      </dgm:t>
    </dgm:pt>
    <dgm:pt modelId="{121A30F6-FBFF-44AE-8ED6-F8504A787438}">
      <dgm:prSet custT="1"/>
      <dgm:spPr/>
      <dgm:t>
        <a:bodyPr/>
        <a:lstStyle/>
        <a:p>
          <a:r>
            <a:rPr lang="es-ES" sz="1800" dirty="0" smtClean="0"/>
            <a:t>Tarea 2</a:t>
          </a:r>
          <a:endParaRPr lang="es-ES" sz="1800" dirty="0"/>
        </a:p>
      </dgm:t>
    </dgm:pt>
    <dgm:pt modelId="{C29095A3-CC19-4E38-A167-868880024B02}" type="parTrans" cxnId="{ADBADC81-68A6-4DEE-AE26-C1D30D87B00E}">
      <dgm:prSet/>
      <dgm:spPr/>
      <dgm:t>
        <a:bodyPr/>
        <a:lstStyle/>
        <a:p>
          <a:endParaRPr lang="es-ES" sz="1800"/>
        </a:p>
      </dgm:t>
    </dgm:pt>
    <dgm:pt modelId="{1D71BC08-1CBE-459E-894D-21AEF526C1FC}" type="sibTrans" cxnId="{ADBADC81-68A6-4DEE-AE26-C1D30D87B00E}">
      <dgm:prSet/>
      <dgm:spPr/>
      <dgm:t>
        <a:bodyPr/>
        <a:lstStyle/>
        <a:p>
          <a:endParaRPr lang="es-ES" sz="1800"/>
        </a:p>
      </dgm:t>
    </dgm:pt>
    <dgm:pt modelId="{2EE7A80A-E59E-4868-9E3C-2143FBD20D27}">
      <dgm:prSet custT="1"/>
      <dgm:spPr/>
      <dgm:t>
        <a:bodyPr/>
        <a:lstStyle/>
        <a:p>
          <a:r>
            <a:rPr lang="es-ES" sz="1800" dirty="0" smtClean="0"/>
            <a:t>Tarea 3</a:t>
          </a:r>
          <a:endParaRPr lang="es-ES" sz="1800" dirty="0"/>
        </a:p>
      </dgm:t>
    </dgm:pt>
    <dgm:pt modelId="{84B8B96F-4880-463D-AF03-E861215DE53C}" type="parTrans" cxnId="{6E0E7950-F43D-44EA-AF2A-5F4181EAB839}">
      <dgm:prSet/>
      <dgm:spPr/>
      <dgm:t>
        <a:bodyPr/>
        <a:lstStyle/>
        <a:p>
          <a:endParaRPr lang="es-ES" sz="1800"/>
        </a:p>
      </dgm:t>
    </dgm:pt>
    <dgm:pt modelId="{2DEA95DE-FEFC-4211-ADD3-B4A54821D7A0}" type="sibTrans" cxnId="{6E0E7950-F43D-44EA-AF2A-5F4181EAB839}">
      <dgm:prSet/>
      <dgm:spPr/>
      <dgm:t>
        <a:bodyPr/>
        <a:lstStyle/>
        <a:p>
          <a:endParaRPr lang="es-ES" sz="1800"/>
        </a:p>
      </dgm:t>
    </dgm:pt>
    <dgm:pt modelId="{598F8D7B-D012-4E64-B5EF-863D42001CA3}">
      <dgm:prSet custT="1"/>
      <dgm:spPr/>
      <dgm:t>
        <a:bodyPr/>
        <a:lstStyle/>
        <a:p>
          <a:r>
            <a:rPr lang="es-ES" sz="1800" dirty="0" smtClean="0"/>
            <a:t>_______</a:t>
          </a:r>
          <a:endParaRPr lang="es-ES" sz="1800" dirty="0"/>
        </a:p>
      </dgm:t>
    </dgm:pt>
    <dgm:pt modelId="{744C80B9-5D5B-4659-A083-A844F6E88E41}" type="parTrans" cxnId="{6617BA64-8BA7-4A4B-83B7-10C46F38EA7F}">
      <dgm:prSet/>
      <dgm:spPr/>
      <dgm:t>
        <a:bodyPr/>
        <a:lstStyle/>
        <a:p>
          <a:endParaRPr lang="es-ES" sz="1800"/>
        </a:p>
      </dgm:t>
    </dgm:pt>
    <dgm:pt modelId="{9CC65B34-09A0-4E7F-AFDC-B4342C6B0AB6}" type="sibTrans" cxnId="{6617BA64-8BA7-4A4B-83B7-10C46F38EA7F}">
      <dgm:prSet/>
      <dgm:spPr/>
      <dgm:t>
        <a:bodyPr/>
        <a:lstStyle/>
        <a:p>
          <a:endParaRPr lang="es-ES" sz="1800"/>
        </a:p>
      </dgm:t>
    </dgm:pt>
    <dgm:pt modelId="{26636357-9204-450A-8349-E6A1ED93E928}">
      <dgm:prSet custT="1"/>
      <dgm:spPr/>
      <dgm:t>
        <a:bodyPr/>
        <a:lstStyle/>
        <a:p>
          <a:r>
            <a:rPr lang="es-ES" sz="1800" b="1" dirty="0" smtClean="0"/>
            <a:t>Puesto 2</a:t>
          </a:r>
          <a:endParaRPr lang="es-ES" sz="1800" b="1" dirty="0"/>
        </a:p>
      </dgm:t>
    </dgm:pt>
    <dgm:pt modelId="{8CE372F9-C9F8-4DE2-B77D-534E4FAD928F}" type="parTrans" cxnId="{8BC4815A-2F72-40D7-80F1-36FE73F270D6}">
      <dgm:prSet/>
      <dgm:spPr/>
      <dgm:t>
        <a:bodyPr/>
        <a:lstStyle/>
        <a:p>
          <a:endParaRPr lang="es-ES" sz="1800"/>
        </a:p>
      </dgm:t>
    </dgm:pt>
    <dgm:pt modelId="{B26D2C4A-3F7D-4191-95B6-8189EC72C75E}" type="sibTrans" cxnId="{8BC4815A-2F72-40D7-80F1-36FE73F270D6}">
      <dgm:prSet/>
      <dgm:spPr/>
      <dgm:t>
        <a:bodyPr/>
        <a:lstStyle/>
        <a:p>
          <a:endParaRPr lang="es-ES" sz="1800"/>
        </a:p>
      </dgm:t>
    </dgm:pt>
    <dgm:pt modelId="{FF54CB42-A9DB-4EE4-A23A-2947ED935BD8}">
      <dgm:prSet custT="1"/>
      <dgm:spPr/>
      <dgm:t>
        <a:bodyPr/>
        <a:lstStyle/>
        <a:p>
          <a:r>
            <a:rPr lang="es-ES" sz="1800" b="1" dirty="0" smtClean="0"/>
            <a:t>Puesto 3</a:t>
          </a:r>
          <a:endParaRPr lang="es-ES" sz="1800" b="1" dirty="0"/>
        </a:p>
      </dgm:t>
    </dgm:pt>
    <dgm:pt modelId="{AE8E07F0-47DC-4CE1-8988-B95A1A7DE56C}" type="parTrans" cxnId="{11B8F0A7-13DD-4EA7-9D96-23109CE84207}">
      <dgm:prSet/>
      <dgm:spPr/>
      <dgm:t>
        <a:bodyPr/>
        <a:lstStyle/>
        <a:p>
          <a:endParaRPr lang="es-ES" sz="1800"/>
        </a:p>
      </dgm:t>
    </dgm:pt>
    <dgm:pt modelId="{8EF967B8-AB4C-4D18-A12F-34146B5EED60}" type="sibTrans" cxnId="{11B8F0A7-13DD-4EA7-9D96-23109CE84207}">
      <dgm:prSet/>
      <dgm:spPr/>
      <dgm:t>
        <a:bodyPr/>
        <a:lstStyle/>
        <a:p>
          <a:endParaRPr lang="es-ES" sz="1800"/>
        </a:p>
      </dgm:t>
    </dgm:pt>
    <dgm:pt modelId="{5CD2CDC1-067B-4FC4-9CEA-8A2B992EE0D9}">
      <dgm:prSet custT="1"/>
      <dgm:spPr/>
      <dgm:t>
        <a:bodyPr/>
        <a:lstStyle/>
        <a:p>
          <a:r>
            <a:rPr lang="es-ES" sz="1800" dirty="0" smtClean="0"/>
            <a:t>Tarea 1</a:t>
          </a:r>
          <a:endParaRPr lang="es-ES" sz="1800" dirty="0"/>
        </a:p>
      </dgm:t>
    </dgm:pt>
    <dgm:pt modelId="{CC53FED4-A347-40A9-958A-D114FFAFE1B4}" type="parTrans" cxnId="{C9303C76-BDA8-4734-8AF6-F47E49E94756}">
      <dgm:prSet/>
      <dgm:spPr/>
      <dgm:t>
        <a:bodyPr/>
        <a:lstStyle/>
        <a:p>
          <a:endParaRPr lang="es-ES" sz="1800"/>
        </a:p>
      </dgm:t>
    </dgm:pt>
    <dgm:pt modelId="{F391E49E-652F-4C72-B68E-921C1A1A08E4}" type="sibTrans" cxnId="{C9303C76-BDA8-4734-8AF6-F47E49E94756}">
      <dgm:prSet/>
      <dgm:spPr/>
      <dgm:t>
        <a:bodyPr/>
        <a:lstStyle/>
        <a:p>
          <a:endParaRPr lang="es-ES" sz="1800"/>
        </a:p>
      </dgm:t>
    </dgm:pt>
    <dgm:pt modelId="{B333170B-8ABA-429F-A91C-DE8F1218A6FA}">
      <dgm:prSet custT="1"/>
      <dgm:spPr/>
      <dgm:t>
        <a:bodyPr/>
        <a:lstStyle/>
        <a:p>
          <a:r>
            <a:rPr lang="es-ES" sz="1800" dirty="0" smtClean="0"/>
            <a:t>Tarea 2</a:t>
          </a:r>
          <a:endParaRPr lang="es-ES" sz="1800" dirty="0"/>
        </a:p>
      </dgm:t>
    </dgm:pt>
    <dgm:pt modelId="{BAD9CD1E-7CEC-4A60-99CA-380D70FF1214}" type="parTrans" cxnId="{0BA33343-3681-4A61-A8A3-F6F36DD5C2F2}">
      <dgm:prSet/>
      <dgm:spPr/>
      <dgm:t>
        <a:bodyPr/>
        <a:lstStyle/>
        <a:p>
          <a:endParaRPr lang="es-ES" sz="1800"/>
        </a:p>
      </dgm:t>
    </dgm:pt>
    <dgm:pt modelId="{AFB052CA-CF8A-4AA4-8E90-D4E179F3DE79}" type="sibTrans" cxnId="{0BA33343-3681-4A61-A8A3-F6F36DD5C2F2}">
      <dgm:prSet/>
      <dgm:spPr/>
      <dgm:t>
        <a:bodyPr/>
        <a:lstStyle/>
        <a:p>
          <a:endParaRPr lang="es-ES" sz="1800"/>
        </a:p>
      </dgm:t>
    </dgm:pt>
    <dgm:pt modelId="{6F61EEDA-C885-4071-806B-9C4BD100CC4F}">
      <dgm:prSet custT="1"/>
      <dgm:spPr/>
      <dgm:t>
        <a:bodyPr/>
        <a:lstStyle/>
        <a:p>
          <a:r>
            <a:rPr lang="es-ES" sz="1800" dirty="0" smtClean="0"/>
            <a:t>Tarea 3</a:t>
          </a:r>
          <a:endParaRPr lang="es-ES" sz="1800" dirty="0"/>
        </a:p>
      </dgm:t>
    </dgm:pt>
    <dgm:pt modelId="{6237ECDE-D096-4D0F-B39B-922C2811BBB7}" type="parTrans" cxnId="{FD3E6CD9-4C10-41CC-96D0-D3AD259713DC}">
      <dgm:prSet/>
      <dgm:spPr/>
      <dgm:t>
        <a:bodyPr/>
        <a:lstStyle/>
        <a:p>
          <a:endParaRPr lang="es-ES" sz="1800"/>
        </a:p>
      </dgm:t>
    </dgm:pt>
    <dgm:pt modelId="{6FA87BB6-1BA7-4C3F-A8A1-DC67A8037AF7}" type="sibTrans" cxnId="{FD3E6CD9-4C10-41CC-96D0-D3AD259713DC}">
      <dgm:prSet/>
      <dgm:spPr/>
      <dgm:t>
        <a:bodyPr/>
        <a:lstStyle/>
        <a:p>
          <a:endParaRPr lang="es-ES" sz="1800"/>
        </a:p>
      </dgm:t>
    </dgm:pt>
    <dgm:pt modelId="{BBCCE112-4C49-4BFF-A0CA-0161ADA9AE7F}">
      <dgm:prSet custT="1"/>
      <dgm:spPr/>
      <dgm:t>
        <a:bodyPr/>
        <a:lstStyle/>
        <a:p>
          <a:r>
            <a:rPr lang="es-ES" sz="1800" dirty="0" smtClean="0"/>
            <a:t>_______</a:t>
          </a:r>
          <a:endParaRPr lang="es-ES" sz="1800" dirty="0"/>
        </a:p>
      </dgm:t>
    </dgm:pt>
    <dgm:pt modelId="{02B4FC2F-C1E2-4589-A27D-7FD7C5ACDA41}" type="parTrans" cxnId="{641C5C31-65AE-41F9-B6C9-C97DA60D2D29}">
      <dgm:prSet/>
      <dgm:spPr/>
      <dgm:t>
        <a:bodyPr/>
        <a:lstStyle/>
        <a:p>
          <a:endParaRPr lang="es-ES" sz="1800"/>
        </a:p>
      </dgm:t>
    </dgm:pt>
    <dgm:pt modelId="{5D9F4F9D-6665-47B3-B302-11B2F122A5A3}" type="sibTrans" cxnId="{641C5C31-65AE-41F9-B6C9-C97DA60D2D29}">
      <dgm:prSet/>
      <dgm:spPr/>
      <dgm:t>
        <a:bodyPr/>
        <a:lstStyle/>
        <a:p>
          <a:endParaRPr lang="es-ES" sz="1800"/>
        </a:p>
      </dgm:t>
    </dgm:pt>
    <dgm:pt modelId="{028DAD09-F157-4650-88DE-D95FC8DA7D26}">
      <dgm:prSet custT="1"/>
      <dgm:spPr/>
      <dgm:t>
        <a:bodyPr/>
        <a:lstStyle/>
        <a:p>
          <a:r>
            <a:rPr lang="es-ES" sz="1800" dirty="0" smtClean="0"/>
            <a:t>Tarea 1</a:t>
          </a:r>
          <a:endParaRPr lang="es-ES" sz="1800" dirty="0"/>
        </a:p>
      </dgm:t>
    </dgm:pt>
    <dgm:pt modelId="{BB501AD9-1532-4B15-8532-10E35BFB3779}" type="parTrans" cxnId="{985C98BA-5A8B-4F73-9350-18829AE052AD}">
      <dgm:prSet/>
      <dgm:spPr/>
      <dgm:t>
        <a:bodyPr/>
        <a:lstStyle/>
        <a:p>
          <a:endParaRPr lang="es-ES" sz="1800"/>
        </a:p>
      </dgm:t>
    </dgm:pt>
    <dgm:pt modelId="{20569C3A-65E4-47A2-BA7F-F353E5CF7C1A}" type="sibTrans" cxnId="{985C98BA-5A8B-4F73-9350-18829AE052AD}">
      <dgm:prSet/>
      <dgm:spPr/>
      <dgm:t>
        <a:bodyPr/>
        <a:lstStyle/>
        <a:p>
          <a:endParaRPr lang="es-ES" sz="1800"/>
        </a:p>
      </dgm:t>
    </dgm:pt>
    <dgm:pt modelId="{BF122739-F6DA-4461-87CF-400C7227ADB1}">
      <dgm:prSet custT="1"/>
      <dgm:spPr/>
      <dgm:t>
        <a:bodyPr/>
        <a:lstStyle/>
        <a:p>
          <a:r>
            <a:rPr lang="es-ES" sz="1800" dirty="0" smtClean="0"/>
            <a:t>Tarea 2</a:t>
          </a:r>
          <a:endParaRPr lang="es-ES" sz="1800" dirty="0"/>
        </a:p>
      </dgm:t>
    </dgm:pt>
    <dgm:pt modelId="{82E69C1C-7256-46E2-A58E-47CA7F00355E}" type="parTrans" cxnId="{5D8711F0-4F83-476B-A1B6-9C70542D59DA}">
      <dgm:prSet/>
      <dgm:spPr/>
      <dgm:t>
        <a:bodyPr/>
        <a:lstStyle/>
        <a:p>
          <a:endParaRPr lang="es-ES" sz="1800"/>
        </a:p>
      </dgm:t>
    </dgm:pt>
    <dgm:pt modelId="{9B17C150-53B3-4D49-A906-FE9E8FE7DD5E}" type="sibTrans" cxnId="{5D8711F0-4F83-476B-A1B6-9C70542D59DA}">
      <dgm:prSet/>
      <dgm:spPr/>
      <dgm:t>
        <a:bodyPr/>
        <a:lstStyle/>
        <a:p>
          <a:endParaRPr lang="es-ES" sz="1800"/>
        </a:p>
      </dgm:t>
    </dgm:pt>
    <dgm:pt modelId="{C9E4703D-5721-46A1-AB20-9F966F5D1173}">
      <dgm:prSet custT="1"/>
      <dgm:spPr/>
      <dgm:t>
        <a:bodyPr/>
        <a:lstStyle/>
        <a:p>
          <a:r>
            <a:rPr lang="es-ES" sz="1800" dirty="0" smtClean="0"/>
            <a:t>Tarea 3</a:t>
          </a:r>
          <a:endParaRPr lang="es-ES" sz="1800" dirty="0"/>
        </a:p>
      </dgm:t>
    </dgm:pt>
    <dgm:pt modelId="{E7BFEEF9-FAD2-458C-8847-C906E8745FE5}" type="parTrans" cxnId="{3FF4FAE7-5ED3-48AA-BD67-12050234583C}">
      <dgm:prSet/>
      <dgm:spPr/>
      <dgm:t>
        <a:bodyPr/>
        <a:lstStyle/>
        <a:p>
          <a:endParaRPr lang="es-ES" sz="1800"/>
        </a:p>
      </dgm:t>
    </dgm:pt>
    <dgm:pt modelId="{E3F75574-B62C-4400-A1D2-40BEDE01FA11}" type="sibTrans" cxnId="{3FF4FAE7-5ED3-48AA-BD67-12050234583C}">
      <dgm:prSet/>
      <dgm:spPr/>
      <dgm:t>
        <a:bodyPr/>
        <a:lstStyle/>
        <a:p>
          <a:endParaRPr lang="es-ES" sz="1800"/>
        </a:p>
      </dgm:t>
    </dgm:pt>
    <dgm:pt modelId="{25464A20-DF9A-4ECA-8680-C102E0CD2ABC}">
      <dgm:prSet custT="1"/>
      <dgm:spPr/>
      <dgm:t>
        <a:bodyPr/>
        <a:lstStyle/>
        <a:p>
          <a:r>
            <a:rPr lang="es-ES" sz="1800" dirty="0" smtClean="0"/>
            <a:t>_______</a:t>
          </a:r>
          <a:endParaRPr lang="es-ES" sz="1800" dirty="0"/>
        </a:p>
      </dgm:t>
    </dgm:pt>
    <dgm:pt modelId="{271C8E03-4E1B-4755-B59C-140BBAE9317F}" type="parTrans" cxnId="{BE7CE172-0712-4DD6-9F46-CEFB6864D883}">
      <dgm:prSet/>
      <dgm:spPr/>
      <dgm:t>
        <a:bodyPr/>
        <a:lstStyle/>
        <a:p>
          <a:endParaRPr lang="es-ES" sz="1800"/>
        </a:p>
      </dgm:t>
    </dgm:pt>
    <dgm:pt modelId="{1AC045EA-89BA-4E7F-A8A8-6E344215B23E}" type="sibTrans" cxnId="{BE7CE172-0712-4DD6-9F46-CEFB6864D883}">
      <dgm:prSet/>
      <dgm:spPr/>
      <dgm:t>
        <a:bodyPr/>
        <a:lstStyle/>
        <a:p>
          <a:endParaRPr lang="es-ES" sz="1800"/>
        </a:p>
      </dgm:t>
    </dgm:pt>
    <dgm:pt modelId="{D0298E68-92DE-41E8-B5CB-8EA5D5ADB016}" type="pres">
      <dgm:prSet presAssocID="{F79DA6B8-87E5-4664-B432-A5D769A6B218}" presName="Name0" presStyleCnt="0">
        <dgm:presLayoutVars>
          <dgm:dir/>
          <dgm:animLvl val="lvl"/>
          <dgm:resizeHandles val="exact"/>
        </dgm:presLayoutVars>
      </dgm:prSet>
      <dgm:spPr/>
      <dgm:t>
        <a:bodyPr/>
        <a:lstStyle/>
        <a:p>
          <a:endParaRPr lang="es-ES"/>
        </a:p>
      </dgm:t>
    </dgm:pt>
    <dgm:pt modelId="{8A9BC0ED-9129-418A-BD95-F131D6273BF8}" type="pres">
      <dgm:prSet presAssocID="{D1DF71D6-F1DA-41AC-A503-DAF22354DFA4}" presName="composite" presStyleCnt="0"/>
      <dgm:spPr/>
    </dgm:pt>
    <dgm:pt modelId="{4B9DC861-956E-4E31-A72C-EE60811CF998}" type="pres">
      <dgm:prSet presAssocID="{D1DF71D6-F1DA-41AC-A503-DAF22354DFA4}" presName="parTx" presStyleLbl="alignNode1" presStyleIdx="0" presStyleCnt="3">
        <dgm:presLayoutVars>
          <dgm:chMax val="0"/>
          <dgm:chPref val="0"/>
          <dgm:bulletEnabled val="1"/>
        </dgm:presLayoutVars>
      </dgm:prSet>
      <dgm:spPr/>
      <dgm:t>
        <a:bodyPr/>
        <a:lstStyle/>
        <a:p>
          <a:endParaRPr lang="es-ES"/>
        </a:p>
      </dgm:t>
    </dgm:pt>
    <dgm:pt modelId="{B58D6870-6D85-435D-81CE-E3AFFDDC26EC}" type="pres">
      <dgm:prSet presAssocID="{D1DF71D6-F1DA-41AC-A503-DAF22354DFA4}" presName="desTx" presStyleLbl="alignAccFollowNode1" presStyleIdx="0" presStyleCnt="3">
        <dgm:presLayoutVars>
          <dgm:bulletEnabled val="1"/>
        </dgm:presLayoutVars>
      </dgm:prSet>
      <dgm:spPr/>
      <dgm:t>
        <a:bodyPr/>
        <a:lstStyle/>
        <a:p>
          <a:endParaRPr lang="es-ES"/>
        </a:p>
      </dgm:t>
    </dgm:pt>
    <dgm:pt modelId="{77254C10-5B17-48F0-8CAB-746CE9EE080C}" type="pres">
      <dgm:prSet presAssocID="{FD3323A9-449F-4503-AF89-4D85DAE7CDCC}" presName="space" presStyleCnt="0"/>
      <dgm:spPr/>
    </dgm:pt>
    <dgm:pt modelId="{CADA618C-3BB4-4658-94E5-F1716E0C7E79}" type="pres">
      <dgm:prSet presAssocID="{26636357-9204-450A-8349-E6A1ED93E928}" presName="composite" presStyleCnt="0"/>
      <dgm:spPr/>
    </dgm:pt>
    <dgm:pt modelId="{396B4C24-F25F-43FC-BC7C-9CC93D6B5E5D}" type="pres">
      <dgm:prSet presAssocID="{26636357-9204-450A-8349-E6A1ED93E928}" presName="parTx" presStyleLbl="alignNode1" presStyleIdx="1" presStyleCnt="3">
        <dgm:presLayoutVars>
          <dgm:chMax val="0"/>
          <dgm:chPref val="0"/>
          <dgm:bulletEnabled val="1"/>
        </dgm:presLayoutVars>
      </dgm:prSet>
      <dgm:spPr/>
      <dgm:t>
        <a:bodyPr/>
        <a:lstStyle/>
        <a:p>
          <a:endParaRPr lang="es-ES"/>
        </a:p>
      </dgm:t>
    </dgm:pt>
    <dgm:pt modelId="{81B91585-1091-4598-ACC4-D87482CF2CB8}" type="pres">
      <dgm:prSet presAssocID="{26636357-9204-450A-8349-E6A1ED93E928}" presName="desTx" presStyleLbl="alignAccFollowNode1" presStyleIdx="1" presStyleCnt="3">
        <dgm:presLayoutVars>
          <dgm:bulletEnabled val="1"/>
        </dgm:presLayoutVars>
      </dgm:prSet>
      <dgm:spPr/>
      <dgm:t>
        <a:bodyPr/>
        <a:lstStyle/>
        <a:p>
          <a:endParaRPr lang="es-ES"/>
        </a:p>
      </dgm:t>
    </dgm:pt>
    <dgm:pt modelId="{B80BE653-DAF7-49F3-839C-D418C612CEC2}" type="pres">
      <dgm:prSet presAssocID="{B26D2C4A-3F7D-4191-95B6-8189EC72C75E}" presName="space" presStyleCnt="0"/>
      <dgm:spPr/>
    </dgm:pt>
    <dgm:pt modelId="{A2F5D5DD-F765-4050-BF65-0073F51223C8}" type="pres">
      <dgm:prSet presAssocID="{FF54CB42-A9DB-4EE4-A23A-2947ED935BD8}" presName="composite" presStyleCnt="0"/>
      <dgm:spPr/>
    </dgm:pt>
    <dgm:pt modelId="{D563915B-DC2C-436C-B635-2D53B495B0BD}" type="pres">
      <dgm:prSet presAssocID="{FF54CB42-A9DB-4EE4-A23A-2947ED935BD8}" presName="parTx" presStyleLbl="alignNode1" presStyleIdx="2" presStyleCnt="3">
        <dgm:presLayoutVars>
          <dgm:chMax val="0"/>
          <dgm:chPref val="0"/>
          <dgm:bulletEnabled val="1"/>
        </dgm:presLayoutVars>
      </dgm:prSet>
      <dgm:spPr/>
      <dgm:t>
        <a:bodyPr/>
        <a:lstStyle/>
        <a:p>
          <a:endParaRPr lang="es-ES"/>
        </a:p>
      </dgm:t>
    </dgm:pt>
    <dgm:pt modelId="{E2C04B59-2DC7-486B-B09E-69268F8C3EE0}" type="pres">
      <dgm:prSet presAssocID="{FF54CB42-A9DB-4EE4-A23A-2947ED935BD8}" presName="desTx" presStyleLbl="alignAccFollowNode1" presStyleIdx="2" presStyleCnt="3">
        <dgm:presLayoutVars>
          <dgm:bulletEnabled val="1"/>
        </dgm:presLayoutVars>
      </dgm:prSet>
      <dgm:spPr/>
      <dgm:t>
        <a:bodyPr/>
        <a:lstStyle/>
        <a:p>
          <a:endParaRPr lang="es-ES"/>
        </a:p>
      </dgm:t>
    </dgm:pt>
  </dgm:ptLst>
  <dgm:cxnLst>
    <dgm:cxn modelId="{11B8F0A7-13DD-4EA7-9D96-23109CE84207}" srcId="{F79DA6B8-87E5-4664-B432-A5D769A6B218}" destId="{FF54CB42-A9DB-4EE4-A23A-2947ED935BD8}" srcOrd="2" destOrd="0" parTransId="{AE8E07F0-47DC-4CE1-8988-B95A1A7DE56C}" sibTransId="{8EF967B8-AB4C-4D18-A12F-34146B5EED60}"/>
    <dgm:cxn modelId="{C9303C76-BDA8-4734-8AF6-F47E49E94756}" srcId="{26636357-9204-450A-8349-E6A1ED93E928}" destId="{5CD2CDC1-067B-4FC4-9CEA-8A2B992EE0D9}" srcOrd="0" destOrd="0" parTransId="{CC53FED4-A347-40A9-958A-D114FFAFE1B4}" sibTransId="{F391E49E-652F-4C72-B68E-921C1A1A08E4}"/>
    <dgm:cxn modelId="{368E6E9C-87AF-4986-8DCC-1F26C098CC50}" type="presOf" srcId="{2EE7A80A-E59E-4868-9E3C-2143FBD20D27}" destId="{B58D6870-6D85-435D-81CE-E3AFFDDC26EC}" srcOrd="0" destOrd="2" presId="urn:microsoft.com/office/officeart/2005/8/layout/hList1"/>
    <dgm:cxn modelId="{8071FC53-DC02-4E1B-9DAF-3BC3853A2DAC}" srcId="{F79DA6B8-87E5-4664-B432-A5D769A6B218}" destId="{D1DF71D6-F1DA-41AC-A503-DAF22354DFA4}" srcOrd="0" destOrd="0" parTransId="{2B318E8D-A553-4E24-AE82-705002CD1D50}" sibTransId="{FD3323A9-449F-4503-AF89-4D85DAE7CDCC}"/>
    <dgm:cxn modelId="{BB6D35B1-AE1C-4F5C-8DA6-87D29624FE61}" type="presOf" srcId="{BF122739-F6DA-4461-87CF-400C7227ADB1}" destId="{E2C04B59-2DC7-486B-B09E-69268F8C3EE0}" srcOrd="0" destOrd="1" presId="urn:microsoft.com/office/officeart/2005/8/layout/hList1"/>
    <dgm:cxn modelId="{CD292A23-6CD9-4612-B681-52E8BDEDAF9F}" type="presOf" srcId="{FF54CB42-A9DB-4EE4-A23A-2947ED935BD8}" destId="{D563915B-DC2C-436C-B635-2D53B495B0BD}" srcOrd="0" destOrd="0" presId="urn:microsoft.com/office/officeart/2005/8/layout/hList1"/>
    <dgm:cxn modelId="{BE7CE172-0712-4DD6-9F46-CEFB6864D883}" srcId="{FF54CB42-A9DB-4EE4-A23A-2947ED935BD8}" destId="{25464A20-DF9A-4ECA-8680-C102E0CD2ABC}" srcOrd="3" destOrd="0" parTransId="{271C8E03-4E1B-4755-B59C-140BBAE9317F}" sibTransId="{1AC045EA-89BA-4E7F-A8A8-6E344215B23E}"/>
    <dgm:cxn modelId="{CD55199F-D2DB-4368-BFC9-EFAC7BAF96AC}" type="presOf" srcId="{C9E4703D-5721-46A1-AB20-9F966F5D1173}" destId="{E2C04B59-2DC7-486B-B09E-69268F8C3EE0}" srcOrd="0" destOrd="2" presId="urn:microsoft.com/office/officeart/2005/8/layout/hList1"/>
    <dgm:cxn modelId="{3FF4FAE7-5ED3-48AA-BD67-12050234583C}" srcId="{FF54CB42-A9DB-4EE4-A23A-2947ED935BD8}" destId="{C9E4703D-5721-46A1-AB20-9F966F5D1173}" srcOrd="2" destOrd="0" parTransId="{E7BFEEF9-FAD2-458C-8847-C906E8745FE5}" sibTransId="{E3F75574-B62C-4400-A1D2-40BEDE01FA11}"/>
    <dgm:cxn modelId="{985C98BA-5A8B-4F73-9350-18829AE052AD}" srcId="{FF54CB42-A9DB-4EE4-A23A-2947ED935BD8}" destId="{028DAD09-F157-4650-88DE-D95FC8DA7D26}" srcOrd="0" destOrd="0" parTransId="{BB501AD9-1532-4B15-8532-10E35BFB3779}" sibTransId="{20569C3A-65E4-47A2-BA7F-F353E5CF7C1A}"/>
    <dgm:cxn modelId="{084FD236-C541-4C26-AE0C-4096D0B8D36D}" type="presOf" srcId="{F79DA6B8-87E5-4664-B432-A5D769A6B218}" destId="{D0298E68-92DE-41E8-B5CB-8EA5D5ADB016}" srcOrd="0" destOrd="0" presId="urn:microsoft.com/office/officeart/2005/8/layout/hList1"/>
    <dgm:cxn modelId="{EF589DAC-1F43-444F-82DE-137016EA6CEB}" type="presOf" srcId="{B333170B-8ABA-429F-A91C-DE8F1218A6FA}" destId="{81B91585-1091-4598-ACC4-D87482CF2CB8}" srcOrd="0" destOrd="1" presId="urn:microsoft.com/office/officeart/2005/8/layout/hList1"/>
    <dgm:cxn modelId="{D0FAE945-C86C-4EEE-80DD-E042EB52E7EA}" type="presOf" srcId="{D1DF71D6-F1DA-41AC-A503-DAF22354DFA4}" destId="{4B9DC861-956E-4E31-A72C-EE60811CF998}" srcOrd="0" destOrd="0" presId="urn:microsoft.com/office/officeart/2005/8/layout/hList1"/>
    <dgm:cxn modelId="{5C0455CF-B388-4D5C-993B-1A9214E6D6E5}" type="presOf" srcId="{25464A20-DF9A-4ECA-8680-C102E0CD2ABC}" destId="{E2C04B59-2DC7-486B-B09E-69268F8C3EE0}" srcOrd="0" destOrd="3" presId="urn:microsoft.com/office/officeart/2005/8/layout/hList1"/>
    <dgm:cxn modelId="{A2D4FD66-042A-4A8A-A0C9-E7A18E25FDED}" type="presOf" srcId="{26636357-9204-450A-8349-E6A1ED93E928}" destId="{396B4C24-F25F-43FC-BC7C-9CC93D6B5E5D}" srcOrd="0" destOrd="0" presId="urn:microsoft.com/office/officeart/2005/8/layout/hList1"/>
    <dgm:cxn modelId="{6E0E7950-F43D-44EA-AF2A-5F4181EAB839}" srcId="{D1DF71D6-F1DA-41AC-A503-DAF22354DFA4}" destId="{2EE7A80A-E59E-4868-9E3C-2143FBD20D27}" srcOrd="2" destOrd="0" parTransId="{84B8B96F-4880-463D-AF03-E861215DE53C}" sibTransId="{2DEA95DE-FEFC-4211-ADD3-B4A54821D7A0}"/>
    <dgm:cxn modelId="{E9BD2E12-9CE7-481D-94A0-8CF2E373E3C6}" type="presOf" srcId="{121A30F6-FBFF-44AE-8ED6-F8504A787438}" destId="{B58D6870-6D85-435D-81CE-E3AFFDDC26EC}" srcOrd="0" destOrd="1" presId="urn:microsoft.com/office/officeart/2005/8/layout/hList1"/>
    <dgm:cxn modelId="{5D8711F0-4F83-476B-A1B6-9C70542D59DA}" srcId="{FF54CB42-A9DB-4EE4-A23A-2947ED935BD8}" destId="{BF122739-F6DA-4461-87CF-400C7227ADB1}" srcOrd="1" destOrd="0" parTransId="{82E69C1C-7256-46E2-A58E-47CA7F00355E}" sibTransId="{9B17C150-53B3-4D49-A906-FE9E8FE7DD5E}"/>
    <dgm:cxn modelId="{FD3E6CD9-4C10-41CC-96D0-D3AD259713DC}" srcId="{26636357-9204-450A-8349-E6A1ED93E928}" destId="{6F61EEDA-C885-4071-806B-9C4BD100CC4F}" srcOrd="2" destOrd="0" parTransId="{6237ECDE-D096-4D0F-B39B-922C2811BBB7}" sibTransId="{6FA87BB6-1BA7-4C3F-A8A1-DC67A8037AF7}"/>
    <dgm:cxn modelId="{61372BAC-CE4F-404B-AB5B-17D6FD02FE4E}" type="presOf" srcId="{6F61EEDA-C885-4071-806B-9C4BD100CC4F}" destId="{81B91585-1091-4598-ACC4-D87482CF2CB8}" srcOrd="0" destOrd="2" presId="urn:microsoft.com/office/officeart/2005/8/layout/hList1"/>
    <dgm:cxn modelId="{42E82903-B2BA-42B9-8BB0-FDDA5555DE50}" type="presOf" srcId="{EBC779FC-4518-4E22-9103-BDDBE1E4345D}" destId="{B58D6870-6D85-435D-81CE-E3AFFDDC26EC}" srcOrd="0" destOrd="0" presId="urn:microsoft.com/office/officeart/2005/8/layout/hList1"/>
    <dgm:cxn modelId="{6617BA64-8BA7-4A4B-83B7-10C46F38EA7F}" srcId="{D1DF71D6-F1DA-41AC-A503-DAF22354DFA4}" destId="{598F8D7B-D012-4E64-B5EF-863D42001CA3}" srcOrd="3" destOrd="0" parTransId="{744C80B9-5D5B-4659-A083-A844F6E88E41}" sibTransId="{9CC65B34-09A0-4E7F-AFDC-B4342C6B0AB6}"/>
    <dgm:cxn modelId="{048516B4-1716-4931-9C4B-68741883E4BF}" type="presOf" srcId="{BBCCE112-4C49-4BFF-A0CA-0161ADA9AE7F}" destId="{81B91585-1091-4598-ACC4-D87482CF2CB8}" srcOrd="0" destOrd="3" presId="urn:microsoft.com/office/officeart/2005/8/layout/hList1"/>
    <dgm:cxn modelId="{208B92E9-8DA5-4D9E-B981-12D6DDC48DB3}" srcId="{D1DF71D6-F1DA-41AC-A503-DAF22354DFA4}" destId="{EBC779FC-4518-4E22-9103-BDDBE1E4345D}" srcOrd="0" destOrd="0" parTransId="{1BC7EEF5-6F72-4268-877A-C204D35FFE27}" sibTransId="{3C64F177-BF14-45B9-9F31-CB91C2B53A0C}"/>
    <dgm:cxn modelId="{79856F5A-8A90-4F89-BF3C-2FF3363B909D}" type="presOf" srcId="{5CD2CDC1-067B-4FC4-9CEA-8A2B992EE0D9}" destId="{81B91585-1091-4598-ACC4-D87482CF2CB8}" srcOrd="0" destOrd="0" presId="urn:microsoft.com/office/officeart/2005/8/layout/hList1"/>
    <dgm:cxn modelId="{1F2F2EF4-DBE0-4878-A4ED-A13CCCADA124}" type="presOf" srcId="{028DAD09-F157-4650-88DE-D95FC8DA7D26}" destId="{E2C04B59-2DC7-486B-B09E-69268F8C3EE0}" srcOrd="0" destOrd="0" presId="urn:microsoft.com/office/officeart/2005/8/layout/hList1"/>
    <dgm:cxn modelId="{0BA33343-3681-4A61-A8A3-F6F36DD5C2F2}" srcId="{26636357-9204-450A-8349-E6A1ED93E928}" destId="{B333170B-8ABA-429F-A91C-DE8F1218A6FA}" srcOrd="1" destOrd="0" parTransId="{BAD9CD1E-7CEC-4A60-99CA-380D70FF1214}" sibTransId="{AFB052CA-CF8A-4AA4-8E90-D4E179F3DE79}"/>
    <dgm:cxn modelId="{641C5C31-65AE-41F9-B6C9-C97DA60D2D29}" srcId="{26636357-9204-450A-8349-E6A1ED93E928}" destId="{BBCCE112-4C49-4BFF-A0CA-0161ADA9AE7F}" srcOrd="3" destOrd="0" parTransId="{02B4FC2F-C1E2-4589-A27D-7FD7C5ACDA41}" sibTransId="{5D9F4F9D-6665-47B3-B302-11B2F122A5A3}"/>
    <dgm:cxn modelId="{8BC4815A-2F72-40D7-80F1-36FE73F270D6}" srcId="{F79DA6B8-87E5-4664-B432-A5D769A6B218}" destId="{26636357-9204-450A-8349-E6A1ED93E928}" srcOrd="1" destOrd="0" parTransId="{8CE372F9-C9F8-4DE2-B77D-534E4FAD928F}" sibTransId="{B26D2C4A-3F7D-4191-95B6-8189EC72C75E}"/>
    <dgm:cxn modelId="{C133D4E4-5DE9-4AC1-B38F-51F7A9ED5141}" type="presOf" srcId="{598F8D7B-D012-4E64-B5EF-863D42001CA3}" destId="{B58D6870-6D85-435D-81CE-E3AFFDDC26EC}" srcOrd="0" destOrd="3" presId="urn:microsoft.com/office/officeart/2005/8/layout/hList1"/>
    <dgm:cxn modelId="{ADBADC81-68A6-4DEE-AE26-C1D30D87B00E}" srcId="{D1DF71D6-F1DA-41AC-A503-DAF22354DFA4}" destId="{121A30F6-FBFF-44AE-8ED6-F8504A787438}" srcOrd="1" destOrd="0" parTransId="{C29095A3-CC19-4E38-A167-868880024B02}" sibTransId="{1D71BC08-1CBE-459E-894D-21AEF526C1FC}"/>
    <dgm:cxn modelId="{9604138A-E461-4E58-A08B-D1A47C91F226}" type="presParOf" srcId="{D0298E68-92DE-41E8-B5CB-8EA5D5ADB016}" destId="{8A9BC0ED-9129-418A-BD95-F131D6273BF8}" srcOrd="0" destOrd="0" presId="urn:microsoft.com/office/officeart/2005/8/layout/hList1"/>
    <dgm:cxn modelId="{A1F3736C-EDC7-4885-A1C3-AA5E958B82EB}" type="presParOf" srcId="{8A9BC0ED-9129-418A-BD95-F131D6273BF8}" destId="{4B9DC861-956E-4E31-A72C-EE60811CF998}" srcOrd="0" destOrd="0" presId="urn:microsoft.com/office/officeart/2005/8/layout/hList1"/>
    <dgm:cxn modelId="{8591C1B1-5EFB-4842-BE54-509AEC252957}" type="presParOf" srcId="{8A9BC0ED-9129-418A-BD95-F131D6273BF8}" destId="{B58D6870-6D85-435D-81CE-E3AFFDDC26EC}" srcOrd="1" destOrd="0" presId="urn:microsoft.com/office/officeart/2005/8/layout/hList1"/>
    <dgm:cxn modelId="{55D1C269-A1EF-4013-AD75-CB5FDAD9875F}" type="presParOf" srcId="{D0298E68-92DE-41E8-B5CB-8EA5D5ADB016}" destId="{77254C10-5B17-48F0-8CAB-746CE9EE080C}" srcOrd="1" destOrd="0" presId="urn:microsoft.com/office/officeart/2005/8/layout/hList1"/>
    <dgm:cxn modelId="{41D8C032-C721-47BC-98A3-43B8FB3A2CAA}" type="presParOf" srcId="{D0298E68-92DE-41E8-B5CB-8EA5D5ADB016}" destId="{CADA618C-3BB4-4658-94E5-F1716E0C7E79}" srcOrd="2" destOrd="0" presId="urn:microsoft.com/office/officeart/2005/8/layout/hList1"/>
    <dgm:cxn modelId="{86BC4106-6A5D-4216-B878-5EE7456D05BF}" type="presParOf" srcId="{CADA618C-3BB4-4658-94E5-F1716E0C7E79}" destId="{396B4C24-F25F-43FC-BC7C-9CC93D6B5E5D}" srcOrd="0" destOrd="0" presId="urn:microsoft.com/office/officeart/2005/8/layout/hList1"/>
    <dgm:cxn modelId="{4D2981A5-D0FB-4CAE-8680-F0CF03D21534}" type="presParOf" srcId="{CADA618C-3BB4-4658-94E5-F1716E0C7E79}" destId="{81B91585-1091-4598-ACC4-D87482CF2CB8}" srcOrd="1" destOrd="0" presId="urn:microsoft.com/office/officeart/2005/8/layout/hList1"/>
    <dgm:cxn modelId="{355BDC4E-70F2-4C91-82FE-8B972BC62D68}" type="presParOf" srcId="{D0298E68-92DE-41E8-B5CB-8EA5D5ADB016}" destId="{B80BE653-DAF7-49F3-839C-D418C612CEC2}" srcOrd="3" destOrd="0" presId="urn:microsoft.com/office/officeart/2005/8/layout/hList1"/>
    <dgm:cxn modelId="{577268B3-46B4-4046-9843-EAA4FC33D866}" type="presParOf" srcId="{D0298E68-92DE-41E8-B5CB-8EA5D5ADB016}" destId="{A2F5D5DD-F765-4050-BF65-0073F51223C8}" srcOrd="4" destOrd="0" presId="urn:microsoft.com/office/officeart/2005/8/layout/hList1"/>
    <dgm:cxn modelId="{D3A3F4F8-E9FF-4E69-B899-539B5A22C102}" type="presParOf" srcId="{A2F5D5DD-F765-4050-BF65-0073F51223C8}" destId="{D563915B-DC2C-436C-B635-2D53B495B0BD}" srcOrd="0" destOrd="0" presId="urn:microsoft.com/office/officeart/2005/8/layout/hList1"/>
    <dgm:cxn modelId="{FF580FE2-C34B-4274-B8BB-988A0A0F64B0}" type="presParOf" srcId="{A2F5D5DD-F765-4050-BF65-0073F51223C8}" destId="{E2C04B59-2DC7-486B-B09E-69268F8C3EE0}" srcOrd="1" destOrd="0" presId="urn:microsoft.com/office/officeart/2005/8/layout/hList1"/>
  </dgm:cxnLst>
  <dgm:bg/>
  <dgm:whole/>
</dgm:dataModel>
</file>

<file path=ppt/diagrams/data9.xml><?xml version="1.0" encoding="utf-8"?>
<dgm:dataModel xmlns:dgm="http://schemas.openxmlformats.org/drawingml/2006/diagram" xmlns:a="http://schemas.openxmlformats.org/drawingml/2006/main">
  <dgm:ptLst>
    <dgm:pt modelId="{F79DA6B8-87E5-4664-B432-A5D769A6B218}"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s-ES"/>
        </a:p>
      </dgm:t>
    </dgm:pt>
    <dgm:pt modelId="{D1DF71D6-F1DA-41AC-A503-DAF22354DFA4}">
      <dgm:prSet phldrT="[Texto]" custT="1"/>
      <dgm:spPr/>
      <dgm:t>
        <a:bodyPr/>
        <a:lstStyle/>
        <a:p>
          <a:r>
            <a:rPr lang="es-ES" sz="2400" dirty="0" smtClean="0"/>
            <a:t>Tarea 1 (habitual o esporádica): _________</a:t>
          </a:r>
          <a:endParaRPr lang="es-ES" sz="2400" dirty="0"/>
        </a:p>
      </dgm:t>
    </dgm:pt>
    <dgm:pt modelId="{2B318E8D-A553-4E24-AE82-705002CD1D50}" type="parTrans" cxnId="{8071FC53-DC02-4E1B-9DAF-3BC3853A2DAC}">
      <dgm:prSet/>
      <dgm:spPr/>
      <dgm:t>
        <a:bodyPr/>
        <a:lstStyle/>
        <a:p>
          <a:endParaRPr lang="es-ES"/>
        </a:p>
      </dgm:t>
    </dgm:pt>
    <dgm:pt modelId="{FD3323A9-449F-4503-AF89-4D85DAE7CDCC}" type="sibTrans" cxnId="{8071FC53-DC02-4E1B-9DAF-3BC3853A2DAC}">
      <dgm:prSet/>
      <dgm:spPr/>
      <dgm:t>
        <a:bodyPr/>
        <a:lstStyle/>
        <a:p>
          <a:endParaRPr lang="es-ES"/>
        </a:p>
      </dgm:t>
    </dgm:pt>
    <dgm:pt modelId="{D4CDC3FE-398F-4AED-8DA3-8EE6178EF67F}">
      <dgm:prSet custT="1"/>
      <dgm:spPr/>
      <dgm:t>
        <a:bodyPr/>
        <a:lstStyle/>
        <a:p>
          <a:r>
            <a:rPr lang="es-ES" sz="1800" u="none" dirty="0" smtClean="0">
              <a:uFillTx/>
            </a:rPr>
            <a:t>¿Qué hacen?</a:t>
          </a:r>
          <a:endParaRPr lang="es-ES" sz="1800" dirty="0"/>
        </a:p>
      </dgm:t>
    </dgm:pt>
    <dgm:pt modelId="{C5EB9B97-46C7-4B41-AD8E-AD66A4699A02}" type="parTrans" cxnId="{78A1C1A2-07DB-4B80-8F2B-62E3176C29C5}">
      <dgm:prSet/>
      <dgm:spPr/>
      <dgm:t>
        <a:bodyPr/>
        <a:lstStyle/>
        <a:p>
          <a:endParaRPr lang="es-ES"/>
        </a:p>
      </dgm:t>
    </dgm:pt>
    <dgm:pt modelId="{0B446ADF-BDF6-4739-B83F-980ECB3EA58D}" type="sibTrans" cxnId="{78A1C1A2-07DB-4B80-8F2B-62E3176C29C5}">
      <dgm:prSet/>
      <dgm:spPr/>
      <dgm:t>
        <a:bodyPr/>
        <a:lstStyle/>
        <a:p>
          <a:endParaRPr lang="es-ES"/>
        </a:p>
      </dgm:t>
    </dgm:pt>
    <dgm:pt modelId="{238F23F6-E2C5-4385-A8CA-880AF0388992}">
      <dgm:prSet custT="1"/>
      <dgm:spPr/>
      <dgm:t>
        <a:bodyPr/>
        <a:lstStyle/>
        <a:p>
          <a:r>
            <a:rPr lang="es-ES" sz="1800" u="none" dirty="0" smtClean="0">
              <a:uFillTx/>
            </a:rPr>
            <a:t>¿Cómo lo hacen?</a:t>
          </a:r>
          <a:endParaRPr lang="es-ES" sz="1800" u="none" dirty="0">
            <a:uFillTx/>
          </a:endParaRPr>
        </a:p>
      </dgm:t>
    </dgm:pt>
    <dgm:pt modelId="{CB70CB79-3727-40AB-91B3-9E3484F08022}" type="parTrans" cxnId="{DD5F1709-57BB-4964-8AA5-9A0896AA4C04}">
      <dgm:prSet/>
      <dgm:spPr/>
      <dgm:t>
        <a:bodyPr/>
        <a:lstStyle/>
        <a:p>
          <a:endParaRPr lang="es-ES"/>
        </a:p>
      </dgm:t>
    </dgm:pt>
    <dgm:pt modelId="{248D5F40-0EC5-4698-B685-EE277416C489}" type="sibTrans" cxnId="{DD5F1709-57BB-4964-8AA5-9A0896AA4C04}">
      <dgm:prSet/>
      <dgm:spPr/>
      <dgm:t>
        <a:bodyPr/>
        <a:lstStyle/>
        <a:p>
          <a:endParaRPr lang="es-ES"/>
        </a:p>
      </dgm:t>
    </dgm:pt>
    <dgm:pt modelId="{8CDC7D5E-DE5B-4E35-BDBE-C133980A92FC}">
      <dgm:prSet custT="1"/>
      <dgm:spPr/>
      <dgm:t>
        <a:bodyPr/>
        <a:lstStyle/>
        <a:p>
          <a:r>
            <a:rPr lang="es-ES" sz="1800" u="none" dirty="0" smtClean="0">
              <a:uFillTx/>
            </a:rPr>
            <a:t>¿Qué equipos, herramientas y útiles emplean (alturas, distancias, alcances, superficies, controles, mandos, almacenamiento, mantenimiento, etc.)? </a:t>
          </a:r>
          <a:endParaRPr lang="es-ES" sz="1800" u="none" dirty="0">
            <a:uFillTx/>
          </a:endParaRPr>
        </a:p>
      </dgm:t>
    </dgm:pt>
    <dgm:pt modelId="{A1F0E31C-A0D8-4241-9EE6-99FAAAC92699}" type="parTrans" cxnId="{CD4BF4D8-0EF8-423B-8B00-B167D18D3DD4}">
      <dgm:prSet/>
      <dgm:spPr/>
      <dgm:t>
        <a:bodyPr/>
        <a:lstStyle/>
        <a:p>
          <a:endParaRPr lang="es-ES"/>
        </a:p>
      </dgm:t>
    </dgm:pt>
    <dgm:pt modelId="{3806DA53-DEBB-45CC-9E2E-D0F83E8958D1}" type="sibTrans" cxnId="{CD4BF4D8-0EF8-423B-8B00-B167D18D3DD4}">
      <dgm:prSet/>
      <dgm:spPr/>
      <dgm:t>
        <a:bodyPr/>
        <a:lstStyle/>
        <a:p>
          <a:endParaRPr lang="es-ES"/>
        </a:p>
      </dgm:t>
    </dgm:pt>
    <dgm:pt modelId="{7FE43709-5182-40CD-9A7D-16D145C640E1}">
      <dgm:prSet custT="1"/>
      <dgm:spPr/>
      <dgm:t>
        <a:bodyPr/>
        <a:lstStyle/>
        <a:p>
          <a:r>
            <a:rPr lang="es-ES" sz="1800" u="none" dirty="0" smtClean="0">
              <a:uFillTx/>
            </a:rPr>
            <a:t>¿Se emplean equipos de protección individual? ¿Cuáles?</a:t>
          </a:r>
          <a:endParaRPr lang="es-ES" sz="1800" u="none" dirty="0">
            <a:uFillTx/>
          </a:endParaRPr>
        </a:p>
      </dgm:t>
    </dgm:pt>
    <dgm:pt modelId="{33294942-4242-4406-84FA-6C2436781658}" type="parTrans" cxnId="{1D6E7655-C10C-4153-9062-F33B43961A8D}">
      <dgm:prSet/>
      <dgm:spPr/>
      <dgm:t>
        <a:bodyPr/>
        <a:lstStyle/>
        <a:p>
          <a:endParaRPr lang="es-ES"/>
        </a:p>
      </dgm:t>
    </dgm:pt>
    <dgm:pt modelId="{2682A8BD-22A2-418E-BC61-DA986BD92F4C}" type="sibTrans" cxnId="{1D6E7655-C10C-4153-9062-F33B43961A8D}">
      <dgm:prSet/>
      <dgm:spPr/>
      <dgm:t>
        <a:bodyPr/>
        <a:lstStyle/>
        <a:p>
          <a:endParaRPr lang="es-ES"/>
        </a:p>
      </dgm:t>
    </dgm:pt>
    <dgm:pt modelId="{ACF50E64-3D50-494C-A8CD-82A298122EB3}">
      <dgm:prSet custT="1"/>
      <dgm:spPr/>
      <dgm:t>
        <a:bodyPr/>
        <a:lstStyle/>
        <a:p>
          <a:r>
            <a:rPr lang="es-ES" sz="1800" u="none" dirty="0" smtClean="0">
              <a:uFillTx/>
            </a:rPr>
            <a:t>¿Qué materiales manipulan (pesos, dimensiones, alturas, alcances…)?</a:t>
          </a:r>
          <a:endParaRPr lang="es-ES" sz="1800" u="none" dirty="0">
            <a:uFillTx/>
          </a:endParaRPr>
        </a:p>
      </dgm:t>
    </dgm:pt>
    <dgm:pt modelId="{A58BF074-D8D4-4A0F-901B-69EBC7902D21}" type="parTrans" cxnId="{06189F51-C060-4E08-8111-E41CC8D528D7}">
      <dgm:prSet/>
      <dgm:spPr/>
      <dgm:t>
        <a:bodyPr/>
        <a:lstStyle/>
        <a:p>
          <a:endParaRPr lang="es-ES"/>
        </a:p>
      </dgm:t>
    </dgm:pt>
    <dgm:pt modelId="{59EE6BD6-F7DA-4C05-846A-E79599EFF996}" type="sibTrans" cxnId="{06189F51-C060-4E08-8111-E41CC8D528D7}">
      <dgm:prSet/>
      <dgm:spPr/>
      <dgm:t>
        <a:bodyPr/>
        <a:lstStyle/>
        <a:p>
          <a:endParaRPr lang="es-ES"/>
        </a:p>
      </dgm:t>
    </dgm:pt>
    <dgm:pt modelId="{9033FD52-9E0D-43E1-9ECA-2BEE4F4EAEE4}">
      <dgm:prSet custT="1"/>
      <dgm:spPr/>
      <dgm:t>
        <a:bodyPr/>
        <a:lstStyle/>
        <a:p>
          <a:r>
            <a:rPr lang="es-ES" sz="1800" u="none" dirty="0" smtClean="0">
              <a:uFillTx/>
            </a:rPr>
            <a:t>¿Qué tiempo aproximado se dedica al día o semana? ¿continuado o intercalan con otras tareas del puesto?</a:t>
          </a:r>
          <a:endParaRPr lang="es-ES" sz="1800" u="none" dirty="0">
            <a:uFillTx/>
          </a:endParaRPr>
        </a:p>
      </dgm:t>
    </dgm:pt>
    <dgm:pt modelId="{D5742FC5-5C39-4433-B667-FB299B986B72}" type="parTrans" cxnId="{56874494-DFE0-43E1-A48C-E27F137D3D94}">
      <dgm:prSet/>
      <dgm:spPr/>
      <dgm:t>
        <a:bodyPr/>
        <a:lstStyle/>
        <a:p>
          <a:endParaRPr lang="es-ES"/>
        </a:p>
      </dgm:t>
    </dgm:pt>
    <dgm:pt modelId="{BCC6B0DD-3807-4247-8880-6A63DABC3A3C}" type="sibTrans" cxnId="{56874494-DFE0-43E1-A48C-E27F137D3D94}">
      <dgm:prSet/>
      <dgm:spPr/>
      <dgm:t>
        <a:bodyPr/>
        <a:lstStyle/>
        <a:p>
          <a:endParaRPr lang="es-ES"/>
        </a:p>
      </dgm:t>
    </dgm:pt>
    <dgm:pt modelId="{02045AA0-F878-404A-8DD3-5019B191BBEC}">
      <dgm:prSet custT="1"/>
      <dgm:spPr/>
      <dgm:t>
        <a:bodyPr/>
        <a:lstStyle/>
        <a:p>
          <a:r>
            <a:rPr lang="es-ES" sz="1800" u="none" dirty="0" smtClean="0">
              <a:uFillTx/>
            </a:rPr>
            <a:t>¿Qué ritmo de trabajo requiere su ejecución (estimación: alto, medio o bajo)? </a:t>
          </a:r>
          <a:endParaRPr lang="es-ES" sz="1800" u="none" dirty="0">
            <a:uFillTx/>
          </a:endParaRPr>
        </a:p>
      </dgm:t>
    </dgm:pt>
    <dgm:pt modelId="{98E4791A-7B28-4B1B-9DC6-54D6E62D67A2}" type="parTrans" cxnId="{9E181D59-3B14-4107-952C-60159A0947FC}">
      <dgm:prSet/>
      <dgm:spPr/>
      <dgm:t>
        <a:bodyPr/>
        <a:lstStyle/>
        <a:p>
          <a:endParaRPr lang="es-ES"/>
        </a:p>
      </dgm:t>
    </dgm:pt>
    <dgm:pt modelId="{C999B5C2-C4CD-447D-AB70-8E0028BAC5C5}" type="sibTrans" cxnId="{9E181D59-3B14-4107-952C-60159A0947FC}">
      <dgm:prSet/>
      <dgm:spPr/>
      <dgm:t>
        <a:bodyPr/>
        <a:lstStyle/>
        <a:p>
          <a:endParaRPr lang="es-ES"/>
        </a:p>
      </dgm:t>
    </dgm:pt>
    <dgm:pt modelId="{EBC779FC-4518-4E22-9103-BDDBE1E4345D}">
      <dgm:prSet custT="1"/>
      <dgm:spPr/>
      <dgm:t>
        <a:bodyPr/>
        <a:lstStyle/>
        <a:p>
          <a:r>
            <a:rPr lang="es-ES" sz="1800" dirty="0" smtClean="0"/>
            <a:t>¿Qué exigencias físicas requiere su ejecución (estimación: altas, medias y bajas)?</a:t>
          </a:r>
          <a:endParaRPr lang="es-ES" sz="1800" dirty="0"/>
        </a:p>
      </dgm:t>
    </dgm:pt>
    <dgm:pt modelId="{1BC7EEF5-6F72-4268-877A-C204D35FFE27}" type="parTrans" cxnId="{208B92E9-8DA5-4D9E-B981-12D6DDC48DB3}">
      <dgm:prSet/>
      <dgm:spPr/>
      <dgm:t>
        <a:bodyPr/>
        <a:lstStyle/>
        <a:p>
          <a:endParaRPr lang="es-ES"/>
        </a:p>
      </dgm:t>
    </dgm:pt>
    <dgm:pt modelId="{3C64F177-BF14-45B9-9F31-CB91C2B53A0C}" type="sibTrans" cxnId="{208B92E9-8DA5-4D9E-B981-12D6DDC48DB3}">
      <dgm:prSet/>
      <dgm:spPr/>
      <dgm:t>
        <a:bodyPr/>
        <a:lstStyle/>
        <a:p>
          <a:endParaRPr lang="es-ES"/>
        </a:p>
      </dgm:t>
    </dgm:pt>
    <dgm:pt modelId="{74AB01B8-33E8-4B67-BD85-F1DB08CD7DD1}" type="pres">
      <dgm:prSet presAssocID="{F79DA6B8-87E5-4664-B432-A5D769A6B218}" presName="linear" presStyleCnt="0">
        <dgm:presLayoutVars>
          <dgm:animLvl val="lvl"/>
          <dgm:resizeHandles val="exact"/>
        </dgm:presLayoutVars>
      </dgm:prSet>
      <dgm:spPr/>
      <dgm:t>
        <a:bodyPr/>
        <a:lstStyle/>
        <a:p>
          <a:endParaRPr lang="es-ES"/>
        </a:p>
      </dgm:t>
    </dgm:pt>
    <dgm:pt modelId="{25D3BE2D-37D8-41BA-BE50-1BA419B7C05B}" type="pres">
      <dgm:prSet presAssocID="{D1DF71D6-F1DA-41AC-A503-DAF22354DFA4}" presName="parentText" presStyleLbl="node1" presStyleIdx="0" presStyleCnt="1" custScaleY="62934">
        <dgm:presLayoutVars>
          <dgm:chMax val="0"/>
          <dgm:bulletEnabled val="1"/>
        </dgm:presLayoutVars>
      </dgm:prSet>
      <dgm:spPr/>
      <dgm:t>
        <a:bodyPr/>
        <a:lstStyle/>
        <a:p>
          <a:endParaRPr lang="es-ES"/>
        </a:p>
      </dgm:t>
    </dgm:pt>
    <dgm:pt modelId="{134442EA-A94A-47C5-A6CD-18FEB1EC7478}" type="pres">
      <dgm:prSet presAssocID="{D1DF71D6-F1DA-41AC-A503-DAF22354DFA4}" presName="childText" presStyleLbl="revTx" presStyleIdx="0" presStyleCnt="1" custAng="0">
        <dgm:presLayoutVars>
          <dgm:bulletEnabled val="1"/>
        </dgm:presLayoutVars>
      </dgm:prSet>
      <dgm:spPr/>
      <dgm:t>
        <a:bodyPr/>
        <a:lstStyle/>
        <a:p>
          <a:endParaRPr lang="es-ES"/>
        </a:p>
      </dgm:t>
    </dgm:pt>
  </dgm:ptLst>
  <dgm:cxnLst>
    <dgm:cxn modelId="{DD5F1709-57BB-4964-8AA5-9A0896AA4C04}" srcId="{D1DF71D6-F1DA-41AC-A503-DAF22354DFA4}" destId="{238F23F6-E2C5-4385-A8CA-880AF0388992}" srcOrd="1" destOrd="0" parTransId="{CB70CB79-3727-40AB-91B3-9E3484F08022}" sibTransId="{248D5F40-0EC5-4698-B685-EE277416C489}"/>
    <dgm:cxn modelId="{78A1C1A2-07DB-4B80-8F2B-62E3176C29C5}" srcId="{D1DF71D6-F1DA-41AC-A503-DAF22354DFA4}" destId="{D4CDC3FE-398F-4AED-8DA3-8EE6178EF67F}" srcOrd="0" destOrd="0" parTransId="{C5EB9B97-46C7-4B41-AD8E-AD66A4699A02}" sibTransId="{0B446ADF-BDF6-4739-B83F-980ECB3EA58D}"/>
    <dgm:cxn modelId="{56874494-DFE0-43E1-A48C-E27F137D3D94}" srcId="{D1DF71D6-F1DA-41AC-A503-DAF22354DFA4}" destId="{9033FD52-9E0D-43E1-9ECA-2BEE4F4EAEE4}" srcOrd="5" destOrd="0" parTransId="{D5742FC5-5C39-4433-B667-FB299B986B72}" sibTransId="{BCC6B0DD-3807-4247-8880-6A63DABC3A3C}"/>
    <dgm:cxn modelId="{208B92E9-8DA5-4D9E-B981-12D6DDC48DB3}" srcId="{D1DF71D6-F1DA-41AC-A503-DAF22354DFA4}" destId="{EBC779FC-4518-4E22-9103-BDDBE1E4345D}" srcOrd="7" destOrd="0" parTransId="{1BC7EEF5-6F72-4268-877A-C204D35FFE27}" sibTransId="{3C64F177-BF14-45B9-9F31-CB91C2B53A0C}"/>
    <dgm:cxn modelId="{154879DB-8C31-4857-A923-68112FE16CD6}" type="presOf" srcId="{8CDC7D5E-DE5B-4E35-BDBE-C133980A92FC}" destId="{134442EA-A94A-47C5-A6CD-18FEB1EC7478}" srcOrd="0" destOrd="2" presId="urn:microsoft.com/office/officeart/2005/8/layout/vList2"/>
    <dgm:cxn modelId="{63815E33-54DA-4CA5-949B-4F89D80CB315}" type="presOf" srcId="{238F23F6-E2C5-4385-A8CA-880AF0388992}" destId="{134442EA-A94A-47C5-A6CD-18FEB1EC7478}" srcOrd="0" destOrd="1" presId="urn:microsoft.com/office/officeart/2005/8/layout/vList2"/>
    <dgm:cxn modelId="{1D6E7655-C10C-4153-9062-F33B43961A8D}" srcId="{D1DF71D6-F1DA-41AC-A503-DAF22354DFA4}" destId="{7FE43709-5182-40CD-9A7D-16D145C640E1}" srcOrd="3" destOrd="0" parTransId="{33294942-4242-4406-84FA-6C2436781658}" sibTransId="{2682A8BD-22A2-418E-BC61-DA986BD92F4C}"/>
    <dgm:cxn modelId="{4173293A-D66B-430A-A027-B5E67D2F82B8}" type="presOf" srcId="{F79DA6B8-87E5-4664-B432-A5D769A6B218}" destId="{74AB01B8-33E8-4B67-BD85-F1DB08CD7DD1}" srcOrd="0" destOrd="0" presId="urn:microsoft.com/office/officeart/2005/8/layout/vList2"/>
    <dgm:cxn modelId="{CD4BF4D8-0EF8-423B-8B00-B167D18D3DD4}" srcId="{D1DF71D6-F1DA-41AC-A503-DAF22354DFA4}" destId="{8CDC7D5E-DE5B-4E35-BDBE-C133980A92FC}" srcOrd="2" destOrd="0" parTransId="{A1F0E31C-A0D8-4241-9EE6-99FAAAC92699}" sibTransId="{3806DA53-DEBB-45CC-9E2E-D0F83E8958D1}"/>
    <dgm:cxn modelId="{A84408AC-5083-441B-99BD-01D5A071B61E}" type="presOf" srcId="{02045AA0-F878-404A-8DD3-5019B191BBEC}" destId="{134442EA-A94A-47C5-A6CD-18FEB1EC7478}" srcOrd="0" destOrd="6" presId="urn:microsoft.com/office/officeart/2005/8/layout/vList2"/>
    <dgm:cxn modelId="{1CE9C179-9ABD-493C-BB30-73E90ED02757}" type="presOf" srcId="{EBC779FC-4518-4E22-9103-BDDBE1E4345D}" destId="{134442EA-A94A-47C5-A6CD-18FEB1EC7478}" srcOrd="0" destOrd="7" presId="urn:microsoft.com/office/officeart/2005/8/layout/vList2"/>
    <dgm:cxn modelId="{9E181D59-3B14-4107-952C-60159A0947FC}" srcId="{D1DF71D6-F1DA-41AC-A503-DAF22354DFA4}" destId="{02045AA0-F878-404A-8DD3-5019B191BBEC}" srcOrd="6" destOrd="0" parTransId="{98E4791A-7B28-4B1B-9DC6-54D6E62D67A2}" sibTransId="{C999B5C2-C4CD-447D-AB70-8E0028BAC5C5}"/>
    <dgm:cxn modelId="{9E22BD30-E907-4906-93FF-54CF06EED25A}" type="presOf" srcId="{D1DF71D6-F1DA-41AC-A503-DAF22354DFA4}" destId="{25D3BE2D-37D8-41BA-BE50-1BA419B7C05B}" srcOrd="0" destOrd="0" presId="urn:microsoft.com/office/officeart/2005/8/layout/vList2"/>
    <dgm:cxn modelId="{06189F51-C060-4E08-8111-E41CC8D528D7}" srcId="{D1DF71D6-F1DA-41AC-A503-DAF22354DFA4}" destId="{ACF50E64-3D50-494C-A8CD-82A298122EB3}" srcOrd="4" destOrd="0" parTransId="{A58BF074-D8D4-4A0F-901B-69EBC7902D21}" sibTransId="{59EE6BD6-F7DA-4C05-846A-E79599EFF996}"/>
    <dgm:cxn modelId="{3C402E91-3C8E-4148-9274-4453D1210C5B}" type="presOf" srcId="{D4CDC3FE-398F-4AED-8DA3-8EE6178EF67F}" destId="{134442EA-A94A-47C5-A6CD-18FEB1EC7478}" srcOrd="0" destOrd="0" presId="urn:microsoft.com/office/officeart/2005/8/layout/vList2"/>
    <dgm:cxn modelId="{30AB3F7D-5450-4A3F-89A1-B68DD8B87F70}" type="presOf" srcId="{ACF50E64-3D50-494C-A8CD-82A298122EB3}" destId="{134442EA-A94A-47C5-A6CD-18FEB1EC7478}" srcOrd="0" destOrd="4" presId="urn:microsoft.com/office/officeart/2005/8/layout/vList2"/>
    <dgm:cxn modelId="{4ADC2770-893F-498F-9716-B5AFE6667C3A}" type="presOf" srcId="{9033FD52-9E0D-43E1-9ECA-2BEE4F4EAEE4}" destId="{134442EA-A94A-47C5-A6CD-18FEB1EC7478}" srcOrd="0" destOrd="5" presId="urn:microsoft.com/office/officeart/2005/8/layout/vList2"/>
    <dgm:cxn modelId="{8071FC53-DC02-4E1B-9DAF-3BC3853A2DAC}" srcId="{F79DA6B8-87E5-4664-B432-A5D769A6B218}" destId="{D1DF71D6-F1DA-41AC-A503-DAF22354DFA4}" srcOrd="0" destOrd="0" parTransId="{2B318E8D-A553-4E24-AE82-705002CD1D50}" sibTransId="{FD3323A9-449F-4503-AF89-4D85DAE7CDCC}"/>
    <dgm:cxn modelId="{EBCC153A-1C31-4DD4-A9DC-57DD2FD448F3}" type="presOf" srcId="{7FE43709-5182-40CD-9A7D-16D145C640E1}" destId="{134442EA-A94A-47C5-A6CD-18FEB1EC7478}" srcOrd="0" destOrd="3" presId="urn:microsoft.com/office/officeart/2005/8/layout/vList2"/>
    <dgm:cxn modelId="{C6BB57B8-4FD6-4DF5-B50D-6A4B58682E40}" type="presParOf" srcId="{74AB01B8-33E8-4B67-BD85-F1DB08CD7DD1}" destId="{25D3BE2D-37D8-41BA-BE50-1BA419B7C05B}" srcOrd="0" destOrd="0" presId="urn:microsoft.com/office/officeart/2005/8/layout/vList2"/>
    <dgm:cxn modelId="{D9DF11E2-D0EC-4785-A7B5-BF82A9C7E50B}" type="presParOf" srcId="{74AB01B8-33E8-4B67-BD85-F1DB08CD7DD1}" destId="{134442EA-A94A-47C5-A6CD-18FEB1EC7478}" srcOrd="1"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A0AAB5-B6EE-4309-BEEC-66C58993D4C8}" type="datetimeFigureOut">
              <a:rPr lang="es-ES" smtClean="0"/>
              <a:pPr/>
              <a:t>17/12/2014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100445-B707-4961-8A24-2B3A0C91D9D7}"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Tarea</a:t>
            </a:r>
            <a:r>
              <a:rPr lang="es-ES" baseline="0" dirty="0" smtClean="0"/>
              <a:t> 5 del Manual del Método ERGOPAR V2.0</a:t>
            </a:r>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baseline="0" dirty="0" smtClean="0"/>
              <a:t>Si </a:t>
            </a:r>
            <a:r>
              <a:rPr lang="es-ES" baseline="0" dirty="0" smtClean="0"/>
              <a:t>el Grupo Ergo lo considera útil, se podrían incluir en este apartado, la información sobre absentismo laboral en cada puesto de trabajo del ámbito de intervención. </a:t>
            </a:r>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10</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Insertar gráficos</a:t>
            </a:r>
            <a:r>
              <a:rPr lang="es-ES" baseline="0" dirty="0" smtClean="0"/>
              <a:t> que muestren la información sobre los TME en los puestos de trabajo del ámbito de intervención. </a:t>
            </a:r>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11</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Insertar gráficos</a:t>
            </a:r>
            <a:r>
              <a:rPr lang="es-ES" baseline="0" dirty="0" smtClean="0"/>
              <a:t> que muestren la información sobre los TME en los puestos de trabajo del ámbito de intervención. </a:t>
            </a:r>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Insertar gráficos</a:t>
            </a:r>
            <a:r>
              <a:rPr lang="es-ES" baseline="0" dirty="0" smtClean="0"/>
              <a:t> que muestren la información sobre los TME en los puestos de trabajo del ámbito de intervención. </a:t>
            </a:r>
            <a:endParaRPr lang="es-ES" dirty="0" smtClean="0"/>
          </a:p>
          <a:p>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13</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Insertar gráficos</a:t>
            </a:r>
            <a:r>
              <a:rPr lang="es-ES" baseline="0" dirty="0" smtClean="0"/>
              <a:t> que muestren la información sobre los TME en los puestos de trabajo del ámbito de intervención. </a:t>
            </a:r>
            <a:endParaRPr lang="es-ES" dirty="0" smtClean="0"/>
          </a:p>
          <a:p>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14</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Insertar gráficos</a:t>
            </a:r>
            <a:r>
              <a:rPr lang="es-ES" baseline="0" dirty="0" smtClean="0"/>
              <a:t> que muestren la información sobre los TME en los puestos de trabajo del ámbito de intervención. </a:t>
            </a:r>
            <a:endParaRPr lang="es-ES" dirty="0" smtClean="0"/>
          </a:p>
          <a:p>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15</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Insertar gráficos</a:t>
            </a:r>
            <a:r>
              <a:rPr lang="es-ES" baseline="0" dirty="0" smtClean="0"/>
              <a:t> que muestren la información sobre los TME en los puestos de trabajo del ámbito de intervención. </a:t>
            </a:r>
            <a:endParaRPr lang="es-ES" dirty="0" smtClean="0"/>
          </a:p>
          <a:p>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16</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17</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Incluir el objetivo general de cada puesto de trabajo del ámbito de intervención. </a:t>
            </a:r>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18</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19</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Marcador de imagen de diapositiva"/>
          <p:cNvSpPr>
            <a:spLocks noGrp="1" noRot="1" noChangeAspect="1" noTextEdit="1"/>
          </p:cNvSpPr>
          <p:nvPr>
            <p:ph type="sldImg"/>
          </p:nvPr>
        </p:nvSpPr>
        <p:spPr>
          <a:ln/>
        </p:spPr>
      </p:sp>
      <p:sp>
        <p:nvSpPr>
          <p:cNvPr id="49155" name="2 Marcador de notas"/>
          <p:cNvSpPr>
            <a:spLocks noGrp="1"/>
          </p:cNvSpPr>
          <p:nvPr>
            <p:ph type="body" idx="1"/>
          </p:nvPr>
        </p:nvSpPr>
        <p:spPr>
          <a:noFill/>
          <a:ln/>
        </p:spPr>
        <p:txBody>
          <a:bodyPr/>
          <a:lstStyle/>
          <a:p>
            <a:pPr algn="just"/>
            <a:r>
              <a:rPr lang="es-ES" sz="1100" dirty="0" smtClean="0"/>
              <a:t>Esta formativa incorpora contenidos teóricos y prácticos que el Grupo Ergo debe conocer y trabajar en equipo. </a:t>
            </a:r>
          </a:p>
          <a:p>
            <a:endParaRPr lang="es-ES" sz="1200"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latin typeface="+mn-lt"/>
                <a:ea typeface="+mn-ea"/>
                <a:cs typeface="+mn-cs"/>
              </a:rPr>
              <a:t>Es ideal incorporar ejemplos reales del sector al que pertenece la empresa, incluyendo material audiovisual (vídeos y fotografías), haciendo que su contenido sea práctico y facilite el logro de los objetivos de la sesión.  </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latin typeface="+mn-lt"/>
                <a:ea typeface="+mn-ea"/>
                <a:cs typeface="+mn-cs"/>
              </a:rPr>
              <a:t>Lo ideal y conveniente, es que el o los trabajadores del ámbito de intervención miembros del Grupo Ergo, con el apoyo del resto del grupo, preparen el contenido de la sesión formativa y sean ellos mismos quienes impartan la formación o, al menos, la parte más práctica. Esta sesión puede incorporar material audiovisual, como vídeos y fotografías que permitan visualizar las tareas desarrolladas. El personal encargado de su preparación e impartición, recopilará el material audiovisual y preparará los contenidos de la sesión. Además, el Grupo Ergo realizará una visita al puesto de trabajo para observar las tareas habituales. Durante esta visita, el personal encargado de la impartición resolverá las dudas planteadas y junto al resto de trabajadores del puesto y mandos intermedios, completarán la información necesaria para el cumplimiento de los objetivos formativos.</a:t>
            </a:r>
          </a:p>
          <a:p>
            <a:endParaRPr lang="es-ES" sz="1200" kern="1200" dirty="0" smtClean="0">
              <a:solidFill>
                <a:schemeClr val="tx1"/>
              </a:solidFill>
              <a:latin typeface="+mn-lt"/>
              <a:ea typeface="+mn-ea"/>
              <a:cs typeface="+mn-cs"/>
            </a:endParaRPr>
          </a:p>
          <a:p>
            <a:pPr algn="just"/>
            <a:endParaRPr lang="es-ES" sz="1100" dirty="0" smtClean="0"/>
          </a:p>
          <a:p>
            <a:pPr algn="just"/>
            <a:r>
              <a:rPr lang="es-ES" sz="1100" b="1" dirty="0" smtClean="0"/>
              <a:t>NOTAS PARA EL DOCENTE que imparte la sesión. </a:t>
            </a:r>
            <a:r>
              <a:rPr lang="es-ES" sz="1100" dirty="0" smtClean="0"/>
              <a:t>Desempeñas una labor muy importante. Tus objetivos deben ser que la sesión sea: </a:t>
            </a:r>
          </a:p>
          <a:p>
            <a:pPr algn="just"/>
            <a:endParaRPr lang="es-ES" sz="1100" dirty="0" smtClean="0"/>
          </a:p>
          <a:p>
            <a:pPr algn="just">
              <a:buFontTx/>
              <a:buChar char="-"/>
            </a:pPr>
            <a:r>
              <a:rPr lang="es-ES" sz="1100" dirty="0" smtClean="0"/>
              <a:t>Participativa y dinámica. Los miembros del Grupo Ergo deben participar activamente dando su opinión y su punto de vista. </a:t>
            </a:r>
          </a:p>
          <a:p>
            <a:pPr algn="just">
              <a:buFontTx/>
              <a:buChar char="-"/>
            </a:pPr>
            <a:r>
              <a:rPr lang="es-ES" sz="1100" dirty="0" smtClean="0"/>
              <a:t>Práctica. La presentación</a:t>
            </a:r>
            <a:r>
              <a:rPr lang="es-ES" sz="1100" baseline="0" dirty="0" smtClean="0"/>
              <a:t> debe </a:t>
            </a:r>
            <a:r>
              <a:rPr lang="es-ES" sz="1100" dirty="0" smtClean="0"/>
              <a:t>incorporar ejemplos de actividades concretas del ámbito de intervención elegido</a:t>
            </a:r>
            <a:r>
              <a:rPr lang="es-ES" sz="1100" baseline="0" dirty="0" smtClean="0"/>
              <a:t> para la aplicación del Método ERGOPAR</a:t>
            </a:r>
            <a:r>
              <a:rPr lang="es-ES" sz="1100" dirty="0" smtClean="0"/>
              <a:t>. Debes fomentar que los participantes expongan ejemplos reales de su actividad diaria.  </a:t>
            </a:r>
          </a:p>
          <a:p>
            <a:pPr algn="just">
              <a:buFontTx/>
              <a:buChar char="-"/>
            </a:pPr>
            <a:r>
              <a:rPr lang="es-ES" sz="1100" dirty="0" smtClean="0"/>
              <a:t>Específica. Debes</a:t>
            </a:r>
            <a:r>
              <a:rPr lang="es-ES" sz="1100" baseline="0" dirty="0" smtClean="0"/>
              <a:t> </a:t>
            </a:r>
            <a:r>
              <a:rPr lang="es-ES" sz="1100" dirty="0" smtClean="0"/>
              <a:t>conocer las condiciones de los puestos de trabajo incluidos en el ámbito de intervención</a:t>
            </a:r>
            <a:r>
              <a:rPr lang="es-ES" sz="1100" baseline="0" dirty="0" smtClean="0"/>
              <a:t> y </a:t>
            </a:r>
            <a:r>
              <a:rPr lang="es-ES" sz="1100" dirty="0" smtClean="0"/>
              <a:t>emplear ejemplos concretos de las tareas desarrolladas en los puesto. </a:t>
            </a:r>
          </a:p>
          <a:p>
            <a:pPr algn="just">
              <a:buFontTx/>
              <a:buChar char="-"/>
            </a:pPr>
            <a:r>
              <a:rPr lang="es-ES" sz="1100" dirty="0" smtClean="0"/>
              <a:t>Facilitadora del consenso. Propondrás la puesta en común de las opiniones individuales de los participantes, fomentando el llegar al consenso grupal. </a:t>
            </a:r>
          </a:p>
          <a:p>
            <a:pPr algn="just">
              <a:buFontTx/>
              <a:buChar char="-"/>
            </a:pPr>
            <a:endParaRPr lang="es-ES" sz="1100" dirty="0" smtClean="0"/>
          </a:p>
          <a:p>
            <a:endParaRPr lang="es-ES" sz="1100" dirty="0" smtClean="0"/>
          </a:p>
        </p:txBody>
      </p:sp>
      <p:sp>
        <p:nvSpPr>
          <p:cNvPr id="49156" name="3 Marcador de número de diapositiva"/>
          <p:cNvSpPr>
            <a:spLocks noGrp="1"/>
          </p:cNvSpPr>
          <p:nvPr>
            <p:ph type="sldNum" sz="quarter" idx="5"/>
          </p:nvPr>
        </p:nvSpPr>
        <p:spPr>
          <a:noFill/>
        </p:spPr>
        <p:txBody>
          <a:bodyPr/>
          <a:lstStyle/>
          <a:p>
            <a:fld id="{C5E48142-9E16-44FE-A6BE-03108868599A}" type="slidenum">
              <a:rPr lang="es-ES" smtClean="0"/>
              <a:pPr/>
              <a:t>2</a:t>
            </a:fld>
            <a:endParaRPr lang="es-E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Incluir para cada puesto, un listado de tareas, ya sean habituales o esporádicas.</a:t>
            </a:r>
            <a:r>
              <a:rPr lang="es-ES" baseline="0" dirty="0" smtClean="0"/>
              <a:t> Se deberá indicar para cada tarea, si es habitual o esporádica. </a:t>
            </a:r>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20</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Se creará</a:t>
            </a:r>
            <a:r>
              <a:rPr lang="es-ES" baseline="0" dirty="0" smtClean="0"/>
              <a:t> una diapositiva como esta para cada tarea en cada puesto de trabajo, ya sea habitual o esporádica (indicar su condición).</a:t>
            </a:r>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21</a:t>
            </a:fld>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Se creará</a:t>
            </a:r>
            <a:r>
              <a:rPr lang="es-ES" baseline="0" dirty="0" smtClean="0"/>
              <a:t> una diapositiva como esta para cada tarea en cada puesto de trabajo, ya sea habitual o esporádica (indicar su condición).</a:t>
            </a:r>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22</a:t>
            </a:fld>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Se creará</a:t>
            </a:r>
            <a:r>
              <a:rPr lang="es-ES" baseline="0" dirty="0" smtClean="0"/>
              <a:t> una diapositiva como esta para cada tarea en cada puesto de trabajo, ya sea habitual o esporádica (indicar su condición).</a:t>
            </a:r>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23</a:t>
            </a:fld>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24</a:t>
            </a:fld>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Especificar para cada puesto de trabajo, cuáles</a:t>
            </a:r>
            <a:r>
              <a:rPr lang="es-ES" baseline="0" dirty="0" smtClean="0"/>
              <a:t> son los descansos y pausas establecidas en la jornada diaria y/o semanal. </a:t>
            </a:r>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25</a:t>
            </a:fld>
            <a:endParaRPr lang="es-E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Especificar para cada puesto de trabajo, cuáles</a:t>
            </a:r>
            <a:r>
              <a:rPr lang="es-ES" baseline="0" dirty="0" smtClean="0"/>
              <a:t> son los descansos y pausas establecidas en la jornada diaria y/o semanal. </a:t>
            </a:r>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26</a:t>
            </a:fld>
            <a:endParaRPr lang="es-E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Especificar para cada puesto de trabajo, cuáles</a:t>
            </a:r>
            <a:r>
              <a:rPr lang="es-ES" baseline="0" dirty="0" smtClean="0"/>
              <a:t> son los descansos y pausas establecidas en la jornada diaria y/o semanal. </a:t>
            </a:r>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27</a:t>
            </a:fld>
            <a:endParaRPr lang="es-E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28</a:t>
            </a:fld>
            <a:endParaRPr lang="es-E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Se creará</a:t>
            </a:r>
            <a:r>
              <a:rPr lang="es-ES" baseline="0" dirty="0" smtClean="0"/>
              <a:t> una diapositiva como esta para cada puesto de trabajo.</a:t>
            </a:r>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29</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ES" dirty="0" smtClean="0"/>
              <a:t>Tarea 5,</a:t>
            </a:r>
            <a:r>
              <a:rPr lang="es-ES" baseline="0" dirty="0" smtClean="0"/>
              <a:t> Tabla 10 del Manual del Método ERGOPAR V2.0</a:t>
            </a:r>
          </a:p>
          <a:p>
            <a:pPr algn="just"/>
            <a:endParaRPr lang="es-ES" baseline="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latin typeface="+mn-lt"/>
                <a:ea typeface="+mn-ea"/>
                <a:cs typeface="+mn-cs"/>
              </a:rPr>
              <a:t>El contenido de esta sesión debe ser meramente descriptivo, en base a datos objetivos, sin identificar ni destacar situaciones de riesgo ergonómicas. Con el fin de facilitar el desarrollo de esta tarea, el </a:t>
            </a:r>
            <a:r>
              <a:rPr lang="es-ES" sz="1200" b="1" kern="1200" dirty="0" smtClean="0">
                <a:solidFill>
                  <a:schemeClr val="tx1"/>
                </a:solidFill>
                <a:latin typeface="+mn-lt"/>
                <a:ea typeface="+mn-ea"/>
                <a:cs typeface="+mn-cs"/>
              </a:rPr>
              <a:t>Anexo 4</a:t>
            </a:r>
            <a:r>
              <a:rPr lang="es-ES" sz="1200" kern="1200" dirty="0" smtClean="0">
                <a:solidFill>
                  <a:schemeClr val="tx1"/>
                </a:solidFill>
                <a:latin typeface="+mn-lt"/>
                <a:ea typeface="+mn-ea"/>
                <a:cs typeface="+mn-cs"/>
              </a:rPr>
              <a:t> incluye el guión para la preparación de la sesión de condiciones de trabajo en el ámbito de intervención. </a:t>
            </a:r>
            <a:r>
              <a:rPr lang="es-ES" sz="1200" b="1" kern="1200" dirty="0" smtClean="0">
                <a:solidFill>
                  <a:schemeClr val="tx1"/>
                </a:solidFill>
                <a:latin typeface="+mn-lt"/>
                <a:ea typeface="+mn-ea"/>
                <a:cs typeface="+mn-cs"/>
              </a:rPr>
              <a:t>Esta herramienta permite describir en detalle las condiciones de trabajo de cada puesto, las cuales podrían agravar o aumentar la probabilidad de sufrir un trastorno musculoesquelético de origen laboral </a:t>
            </a:r>
            <a:r>
              <a:rPr lang="es-ES" sz="1200" kern="1200" dirty="0" smtClean="0">
                <a:solidFill>
                  <a:schemeClr val="tx1"/>
                </a:solidFill>
                <a:latin typeface="+mn-lt"/>
                <a:ea typeface="+mn-ea"/>
                <a:cs typeface="+mn-cs"/>
              </a:rPr>
              <a:t>(ej. condiciones ambientales, entorno de trabajo, organización del trabajo, uso de equipos de protección individual, etc.),</a:t>
            </a:r>
            <a:r>
              <a:rPr lang="es-ES" sz="1200" b="1" kern="1200" dirty="0" smtClean="0">
                <a:solidFill>
                  <a:schemeClr val="tx1"/>
                </a:solidFill>
                <a:latin typeface="+mn-lt"/>
                <a:ea typeface="+mn-ea"/>
                <a:cs typeface="+mn-cs"/>
              </a:rPr>
              <a:t> facilitando de este modo, la información complementaria y necesaria sobre la exposición a otros factores de riesgo a tener en cuenta en la identificación de las causas de exposición</a:t>
            </a:r>
            <a:r>
              <a:rPr lang="es-ES" sz="1200" kern="1200" dirty="0" smtClean="0">
                <a:solidFill>
                  <a:schemeClr val="tx1"/>
                </a:solidFill>
                <a:latin typeface="+mn-lt"/>
                <a:ea typeface="+mn-ea"/>
                <a:cs typeface="+mn-cs"/>
              </a:rPr>
              <a:t>. </a:t>
            </a:r>
          </a:p>
          <a:p>
            <a:pPr algn="just"/>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3</a:t>
            </a:fld>
            <a:endParaRPr lang="es-E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Se creará</a:t>
            </a:r>
            <a:r>
              <a:rPr lang="es-ES" baseline="0" dirty="0" smtClean="0"/>
              <a:t> una diapositiva como esta para cada puesto de trabajo.</a:t>
            </a:r>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30</a:t>
            </a:fld>
            <a:endParaRPr lang="es-E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Se creará</a:t>
            </a:r>
            <a:r>
              <a:rPr lang="es-ES" baseline="0" dirty="0" smtClean="0"/>
              <a:t> una diapositiva como esta para cada puesto </a:t>
            </a:r>
            <a:r>
              <a:rPr lang="es-ES" baseline="0" smtClean="0"/>
              <a:t>de trabajo.</a:t>
            </a:r>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31</a:t>
            </a:fld>
            <a:endParaRPr lang="es-E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32</a:t>
            </a:fld>
            <a:endParaRPr lang="es-E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FAA45B-6C9B-42AD-8054-8711DB4DC66A}" type="slidenum">
              <a:rPr lang="es-ES"/>
              <a:pPr/>
              <a:t>33</a:t>
            </a:fld>
            <a:endParaRPr lang="es-ES"/>
          </a:p>
        </p:txBody>
      </p:sp>
      <p:sp>
        <p:nvSpPr>
          <p:cNvPr id="504834" name="Rectangle 2"/>
          <p:cNvSpPr>
            <a:spLocks noGrp="1" noRot="1" noChangeAspect="1" noChangeArrowheads="1" noTextEdit="1"/>
          </p:cNvSpPr>
          <p:nvPr>
            <p:ph type="sldImg"/>
          </p:nvPr>
        </p:nvSpPr>
        <p:spPr>
          <a:ln/>
        </p:spPr>
      </p:sp>
      <p:sp>
        <p:nvSpPr>
          <p:cNvPr id="504835" name="Rectangle 3"/>
          <p:cNvSpPr>
            <a:spLocks noGrp="1" noChangeArrowheads="1"/>
          </p:cNvSpPr>
          <p:nvPr>
            <p:ph type="body" idx="1"/>
          </p:nvPr>
        </p:nvSpPr>
        <p:spPr/>
        <p:txBody>
          <a:bodyPr/>
          <a:lstStyle/>
          <a:p>
            <a:r>
              <a:rPr lang="es-ES" dirty="0" smtClean="0"/>
              <a:t>Incorporar una gráfica</a:t>
            </a:r>
            <a:r>
              <a:rPr lang="es-ES" baseline="0" dirty="0" smtClean="0"/>
              <a:t> representativa que muestre las variaciones estacionales a lo largo del año, respecto a la producción en la empresa. </a:t>
            </a:r>
          </a:p>
          <a:p>
            <a:r>
              <a:rPr lang="es-ES" baseline="0" dirty="0" smtClean="0"/>
              <a:t>En las siguientes diapositivas se mostrarán las particularidades de cada puesto de trabajo concreto. </a:t>
            </a:r>
            <a:endParaRPr lang="es-E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Se creará</a:t>
            </a:r>
            <a:r>
              <a:rPr lang="es-ES" baseline="0" dirty="0" smtClean="0"/>
              <a:t> una diapositiva como esta para cada puesto de trabajo.</a:t>
            </a:r>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34</a:t>
            </a:fld>
            <a:endParaRPr lang="es-E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Se creará</a:t>
            </a:r>
            <a:r>
              <a:rPr lang="es-ES" baseline="0" dirty="0" smtClean="0"/>
              <a:t> una diapositiva como esta para cada puesto de trabajo.</a:t>
            </a:r>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35</a:t>
            </a:fld>
            <a:endParaRPr lang="es-E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Se creará</a:t>
            </a:r>
            <a:r>
              <a:rPr lang="es-ES" baseline="0" dirty="0" smtClean="0"/>
              <a:t> una diapositiva como esta para cada puesto de trabajo.</a:t>
            </a:r>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36</a:t>
            </a:fld>
            <a:endParaRPr lang="es-E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37</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z="1200" b="1" kern="1200" dirty="0" smtClean="0">
                <a:solidFill>
                  <a:schemeClr val="tx1"/>
                </a:solidFill>
                <a:latin typeface="+mn-lt"/>
                <a:ea typeface="+mn-ea"/>
                <a:cs typeface="+mn-cs"/>
              </a:rPr>
              <a:t>Información a incluir en el organigrama (Anexo 4 del Manual del Método ERGOPAR V2.0): </a:t>
            </a:r>
          </a:p>
          <a:p>
            <a:endParaRPr lang="es-ES" sz="1200" b="1" kern="1200" dirty="0" smtClean="0">
              <a:solidFill>
                <a:schemeClr val="tx1"/>
              </a:solidFill>
              <a:latin typeface="+mn-lt"/>
              <a:ea typeface="+mn-ea"/>
              <a:cs typeface="+mn-cs"/>
            </a:endParaRPr>
          </a:p>
          <a:p>
            <a:r>
              <a:rPr lang="es-ES" sz="1200" b="1" kern="1200" dirty="0" smtClean="0">
                <a:solidFill>
                  <a:schemeClr val="tx1"/>
                </a:solidFill>
                <a:latin typeface="+mn-lt"/>
                <a:ea typeface="+mn-ea"/>
                <a:cs typeface="+mn-cs"/>
              </a:rPr>
              <a:t>1.</a:t>
            </a:r>
            <a:r>
              <a:rPr lang="es-ES" sz="1200" b="1" kern="1200" baseline="0" dirty="0" smtClean="0">
                <a:solidFill>
                  <a:schemeClr val="tx1"/>
                </a:solidFill>
                <a:latin typeface="+mn-lt"/>
                <a:ea typeface="+mn-ea"/>
                <a:cs typeface="+mn-cs"/>
              </a:rPr>
              <a:t> </a:t>
            </a:r>
            <a:r>
              <a:rPr lang="es-ES" sz="1200" kern="1200" dirty="0" smtClean="0">
                <a:solidFill>
                  <a:schemeClr val="tx1"/>
                </a:solidFill>
                <a:latin typeface="+mn-lt"/>
                <a:ea typeface="+mn-ea"/>
                <a:cs typeface="+mn-cs"/>
              </a:rPr>
              <a:t>Organigrama de la empresa/centro/puesto de trabajo </a:t>
            </a:r>
          </a:p>
          <a:p>
            <a:r>
              <a:rPr lang="es-ES" sz="1200" b="1" kern="1200" dirty="0" smtClean="0">
                <a:solidFill>
                  <a:schemeClr val="tx1"/>
                </a:solidFill>
                <a:latin typeface="+mn-lt"/>
                <a:ea typeface="+mn-ea"/>
                <a:cs typeface="+mn-cs"/>
              </a:rPr>
              <a:t>2.</a:t>
            </a:r>
            <a:r>
              <a:rPr lang="es-ES" sz="1200" b="1" kern="1200" baseline="0" dirty="0" smtClean="0">
                <a:solidFill>
                  <a:schemeClr val="tx1"/>
                </a:solidFill>
                <a:latin typeface="+mn-lt"/>
                <a:ea typeface="+mn-ea"/>
                <a:cs typeface="+mn-cs"/>
              </a:rPr>
              <a:t> </a:t>
            </a:r>
            <a:r>
              <a:rPr lang="es-ES" sz="1200" kern="1200" dirty="0" smtClean="0">
                <a:solidFill>
                  <a:schemeClr val="tx1"/>
                </a:solidFill>
                <a:latin typeface="+mn-lt"/>
                <a:ea typeface="+mn-ea"/>
                <a:cs typeface="+mn-cs"/>
              </a:rPr>
              <a:t>Departamento o sección al que pertenece </a:t>
            </a:r>
          </a:p>
          <a:p>
            <a:r>
              <a:rPr lang="es-ES" sz="1200" b="1" kern="1200" dirty="0" smtClean="0">
                <a:solidFill>
                  <a:schemeClr val="tx1"/>
                </a:solidFill>
                <a:latin typeface="+mn-lt"/>
                <a:ea typeface="+mn-ea"/>
                <a:cs typeface="+mn-cs"/>
              </a:rPr>
              <a:t>3.</a:t>
            </a:r>
            <a:r>
              <a:rPr lang="es-ES" sz="1200" b="1" kern="1200" baseline="0" dirty="0" smtClean="0">
                <a:solidFill>
                  <a:schemeClr val="tx1"/>
                </a:solidFill>
                <a:latin typeface="+mn-lt"/>
                <a:ea typeface="+mn-ea"/>
                <a:cs typeface="+mn-cs"/>
              </a:rPr>
              <a:t> </a:t>
            </a:r>
            <a:r>
              <a:rPr lang="es-ES" sz="1200" kern="1200" dirty="0" smtClean="0">
                <a:solidFill>
                  <a:schemeClr val="tx1"/>
                </a:solidFill>
                <a:latin typeface="+mn-lt"/>
                <a:ea typeface="+mn-ea"/>
                <a:cs typeface="+mn-cs"/>
              </a:rPr>
              <a:t>Puesto/s del que depende</a:t>
            </a:r>
          </a:p>
          <a:p>
            <a:r>
              <a:rPr lang="es-ES" sz="1200" b="1" kern="1200" dirty="0" smtClean="0">
                <a:solidFill>
                  <a:schemeClr val="tx1"/>
                </a:solidFill>
                <a:latin typeface="+mn-lt"/>
                <a:ea typeface="+mn-ea"/>
                <a:cs typeface="+mn-cs"/>
              </a:rPr>
              <a:t>4.</a:t>
            </a:r>
            <a:r>
              <a:rPr lang="es-ES" sz="1200" b="1" kern="1200" baseline="0" dirty="0" smtClean="0">
                <a:solidFill>
                  <a:schemeClr val="tx1"/>
                </a:solidFill>
                <a:latin typeface="+mn-lt"/>
                <a:ea typeface="+mn-ea"/>
                <a:cs typeface="+mn-cs"/>
              </a:rPr>
              <a:t> </a:t>
            </a:r>
            <a:r>
              <a:rPr lang="es-ES" sz="1200" kern="1200" dirty="0" smtClean="0">
                <a:solidFill>
                  <a:schemeClr val="tx1"/>
                </a:solidFill>
                <a:latin typeface="+mn-lt"/>
                <a:ea typeface="+mn-ea"/>
                <a:cs typeface="+mn-cs"/>
              </a:rPr>
              <a:t>Puesto/s qué dependen de él</a:t>
            </a:r>
          </a:p>
          <a:p>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z="1200" b="0" kern="1200" dirty="0" smtClean="0">
                <a:solidFill>
                  <a:schemeClr val="tx1"/>
                </a:solidFill>
                <a:latin typeface="+mn-lt"/>
                <a:ea typeface="+mn-ea"/>
                <a:cs typeface="+mn-cs"/>
              </a:rPr>
              <a:t>Información a incluir según</a:t>
            </a:r>
            <a:r>
              <a:rPr lang="es-ES" sz="1200" b="0" kern="1200" baseline="0" dirty="0" smtClean="0">
                <a:solidFill>
                  <a:schemeClr val="tx1"/>
                </a:solidFill>
                <a:latin typeface="+mn-lt"/>
                <a:ea typeface="+mn-ea"/>
                <a:cs typeface="+mn-cs"/>
              </a:rPr>
              <a:t> </a:t>
            </a:r>
            <a:r>
              <a:rPr lang="es-ES" sz="1200" b="0" kern="1200" dirty="0" smtClean="0">
                <a:solidFill>
                  <a:schemeClr val="tx1"/>
                </a:solidFill>
                <a:latin typeface="+mn-lt"/>
                <a:ea typeface="+mn-ea"/>
                <a:cs typeface="+mn-cs"/>
              </a:rPr>
              <a:t>Anexo 4 del Manual del Método ERGOPAR V2.0, por cada puesto de trabajo incluido en el ámbito de intervención. </a:t>
            </a:r>
          </a:p>
          <a:p>
            <a:endParaRPr lang="es-ES" sz="1200" b="1" kern="1200" dirty="0" smtClean="0">
              <a:solidFill>
                <a:schemeClr val="tx1"/>
              </a:solidFill>
              <a:latin typeface="+mn-lt"/>
              <a:ea typeface="+mn-ea"/>
              <a:cs typeface="+mn-cs"/>
            </a:endParaRPr>
          </a:p>
          <a:p>
            <a:endParaRPr lang="es-ES" sz="1200" kern="1200" dirty="0" smtClean="0">
              <a:solidFill>
                <a:schemeClr val="tx1"/>
              </a:solidFill>
              <a:latin typeface="+mn-lt"/>
              <a:ea typeface="+mn-ea"/>
              <a:cs typeface="+mn-cs"/>
            </a:endParaRPr>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kern="1200" dirty="0" smtClean="0">
                <a:solidFill>
                  <a:schemeClr val="tx1"/>
                </a:solidFill>
                <a:latin typeface="+mn-lt"/>
                <a:ea typeface="+mn-ea"/>
                <a:cs typeface="+mn-cs"/>
              </a:rPr>
              <a:t>Información a incluir según</a:t>
            </a:r>
            <a:r>
              <a:rPr lang="es-ES" sz="1200" b="0" kern="1200" baseline="0" dirty="0" smtClean="0">
                <a:solidFill>
                  <a:schemeClr val="tx1"/>
                </a:solidFill>
                <a:latin typeface="+mn-lt"/>
                <a:ea typeface="+mn-ea"/>
                <a:cs typeface="+mn-cs"/>
              </a:rPr>
              <a:t> </a:t>
            </a:r>
            <a:r>
              <a:rPr lang="es-ES" sz="1200" b="0" kern="1200" dirty="0" smtClean="0">
                <a:solidFill>
                  <a:schemeClr val="tx1"/>
                </a:solidFill>
                <a:latin typeface="+mn-lt"/>
                <a:ea typeface="+mn-ea"/>
                <a:cs typeface="+mn-cs"/>
              </a:rPr>
              <a:t>Anexo 4 del Manual del Método ERGOPAR V2.0, por cada puesto de trabajo incluido en el ámbito de intervención. </a:t>
            </a:r>
          </a:p>
          <a:p>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kern="1200" dirty="0" smtClean="0">
                <a:solidFill>
                  <a:schemeClr val="tx1"/>
                </a:solidFill>
                <a:latin typeface="+mn-lt"/>
                <a:ea typeface="+mn-ea"/>
                <a:cs typeface="+mn-cs"/>
              </a:rPr>
              <a:t>Información a incluir según</a:t>
            </a:r>
            <a:r>
              <a:rPr lang="es-ES" sz="1200" b="0" kern="1200" baseline="0" dirty="0" smtClean="0">
                <a:solidFill>
                  <a:schemeClr val="tx1"/>
                </a:solidFill>
                <a:latin typeface="+mn-lt"/>
                <a:ea typeface="+mn-ea"/>
                <a:cs typeface="+mn-cs"/>
              </a:rPr>
              <a:t> </a:t>
            </a:r>
            <a:r>
              <a:rPr lang="es-ES" sz="1200" b="0" kern="1200" dirty="0" smtClean="0">
                <a:solidFill>
                  <a:schemeClr val="tx1"/>
                </a:solidFill>
                <a:latin typeface="+mn-lt"/>
                <a:ea typeface="+mn-ea"/>
                <a:cs typeface="+mn-cs"/>
              </a:rPr>
              <a:t>Anexo 4 del Manual del Método ERGOPAR V2.0, por cada puesto de trabajo incluido en el ámbito de intervención. </a:t>
            </a:r>
          </a:p>
          <a:p>
            <a:endParaRPr lang="es-ES" dirty="0"/>
          </a:p>
        </p:txBody>
      </p:sp>
      <p:sp>
        <p:nvSpPr>
          <p:cNvPr id="4" name="3 Marcador de número de diapositiva"/>
          <p:cNvSpPr>
            <a:spLocks noGrp="1"/>
          </p:cNvSpPr>
          <p:nvPr>
            <p:ph type="sldNum" sz="quarter" idx="10"/>
          </p:nvPr>
        </p:nvSpPr>
        <p:spPr/>
        <p:txBody>
          <a:bodyPr/>
          <a:lstStyle/>
          <a:p>
            <a:fld id="{90100445-B707-4961-8A24-2B3A0C91D9D7}"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7FED3B3-D3F1-4469-87E1-9D6B7BFEAA01}" type="datetime1">
              <a:rPr lang="es-ES" smtClean="0"/>
              <a:pPr/>
              <a:t>17/12/2014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C2569A9-F567-453E-859A-CDE18FDD193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AD7ABF3-7B44-4BA7-946C-F3EF6268E883}" type="datetime1">
              <a:rPr lang="es-ES" smtClean="0"/>
              <a:pPr/>
              <a:t>17/12/2014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C2569A9-F567-453E-859A-CDE18FDD193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FA76D09-6C1B-4A7B-BCB4-2C04B786F9C2}" type="datetime1">
              <a:rPr lang="es-ES" smtClean="0"/>
              <a:pPr/>
              <a:t>17/12/2014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C2569A9-F567-453E-859A-CDE18FDD1935}"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2843213" y="260350"/>
            <a:ext cx="5538787" cy="669925"/>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609600" y="1600200"/>
            <a:ext cx="2667000" cy="4343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imágenes prediseñadas"/>
          <p:cNvSpPr>
            <a:spLocks noGrp="1"/>
          </p:cNvSpPr>
          <p:nvPr>
            <p:ph type="clipArt" sz="half" idx="2"/>
          </p:nvPr>
        </p:nvSpPr>
        <p:spPr>
          <a:xfrm>
            <a:off x="3429000" y="1600200"/>
            <a:ext cx="2667000" cy="4343400"/>
          </a:xfrm>
        </p:spPr>
        <p:txBody>
          <a:bodyPr/>
          <a:lstStyle/>
          <a:p>
            <a:pPr lvl="0"/>
            <a:endParaRPr lang="es-ES" noProof="0" smtClean="0"/>
          </a:p>
        </p:txBody>
      </p:sp>
      <p:sp>
        <p:nvSpPr>
          <p:cNvPr id="5" name="Rectangle 5"/>
          <p:cNvSpPr>
            <a:spLocks noGrp="1" noChangeArrowheads="1"/>
          </p:cNvSpPr>
          <p:nvPr>
            <p:ph type="ftr" sz="quarter" idx="10"/>
          </p:nvPr>
        </p:nvSpPr>
        <p:spPr/>
        <p:txBody>
          <a:bodyPr/>
          <a:lstStyle>
            <a:lvl1pPr>
              <a:defRPr/>
            </a:lvl1pPr>
          </a:lstStyle>
          <a:p>
            <a:pPr>
              <a:defRPr/>
            </a:pPr>
            <a:endParaRPr lang="es-ES"/>
          </a:p>
        </p:txBody>
      </p:sp>
      <p:sp>
        <p:nvSpPr>
          <p:cNvPr id="6" name="Rectangle 6"/>
          <p:cNvSpPr>
            <a:spLocks noGrp="1" noChangeArrowheads="1"/>
          </p:cNvSpPr>
          <p:nvPr>
            <p:ph type="sldNum" sz="quarter" idx="11"/>
          </p:nvPr>
        </p:nvSpPr>
        <p:spPr/>
        <p:txBody>
          <a:bodyPr/>
          <a:lstStyle>
            <a:lvl1pPr>
              <a:defRPr/>
            </a:lvl1pPr>
          </a:lstStyle>
          <a:p>
            <a:pPr>
              <a:defRPr/>
            </a:pPr>
            <a:fld id="{DA810FB6-5D2B-414F-B5B7-3D7316425316}" type="slidenum">
              <a:rPr lang="es-ES"/>
              <a:pPr>
                <a:defRPr/>
              </a:pPr>
              <a:t>‹Nº›</a:t>
            </a:fld>
            <a:endParaRPr lang="es-ES"/>
          </a:p>
        </p:txBody>
      </p:sp>
      <p:sp>
        <p:nvSpPr>
          <p:cNvPr id="7" name="Rectangle 4"/>
          <p:cNvSpPr>
            <a:spLocks noGrp="1" noChangeArrowheads="1"/>
          </p:cNvSpPr>
          <p:nvPr>
            <p:ph type="dt" sz="half" idx="12"/>
          </p:nvPr>
        </p:nvSpPr>
        <p:spPr>
          <a:xfrm>
            <a:off x="7885113" y="6165850"/>
            <a:ext cx="1174750" cy="234950"/>
          </a:xfrm>
          <a:prstGeom prst="rect">
            <a:avLst/>
          </a:prstGeom>
        </p:spPr>
        <p:txBody>
          <a:bodyPr/>
          <a:lstStyle>
            <a:lvl1pPr>
              <a:defRPr/>
            </a:lvl1pPr>
          </a:lstStyle>
          <a:p>
            <a:pPr>
              <a:defRPr/>
            </a:pPr>
            <a:fld id="{D5072961-04D7-48EA-9C64-2F2A1812D937}" type="datetime1">
              <a:rPr lang="es-ES" smtClean="0"/>
              <a:pPr>
                <a:defRPr/>
              </a:pPr>
              <a:t>17/12/2014</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7E19D1C-A30F-4C08-8BB0-075C95C361FC}" type="datetime1">
              <a:rPr lang="es-ES" smtClean="0"/>
              <a:pPr/>
              <a:t>17/12/2014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C2569A9-F567-453E-859A-CDE18FDD193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7D25439-0B2A-4549-BF2F-09DB4599E6A2}" type="datetime1">
              <a:rPr lang="es-ES" smtClean="0"/>
              <a:pPr/>
              <a:t>17/12/2014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C2569A9-F567-453E-859A-CDE18FDD1935}"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7C69230-DE8D-407D-BD3D-9E520C097274}" type="datetime1">
              <a:rPr lang="es-ES" smtClean="0"/>
              <a:pPr/>
              <a:t>17/12/2014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C2569A9-F567-453E-859A-CDE18FDD193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1F351EE-106D-4799-835D-64D9AC002ADC}" type="datetime1">
              <a:rPr lang="es-ES" smtClean="0"/>
              <a:pPr/>
              <a:t>17/12/2014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C2569A9-F567-453E-859A-CDE18FDD193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87FE265-5436-4201-A7F4-E6943C04D418}" type="datetime1">
              <a:rPr lang="es-ES" smtClean="0"/>
              <a:pPr/>
              <a:t>17/12/2014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C2569A9-F567-453E-859A-CDE18FDD193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D138E0D-D295-4A5E-9411-91EFD964229C}" type="datetime1">
              <a:rPr lang="es-ES" smtClean="0"/>
              <a:pPr/>
              <a:t>17/12/2014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C2569A9-F567-453E-859A-CDE18FDD193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CB423BF-C682-4601-B0BE-3DCD9CBBE6BB}" type="datetime1">
              <a:rPr lang="es-ES" smtClean="0"/>
              <a:pPr/>
              <a:t>17/12/2014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C2569A9-F567-453E-859A-CDE18FDD193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1AD760F-E4B8-4DC8-B3E8-54CF113BB2A8}" type="datetime1">
              <a:rPr lang="es-ES" smtClean="0"/>
              <a:pPr/>
              <a:t>17/12/2014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C2569A9-F567-453E-859A-CDE18FDD193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5A13D-F052-4150-B275-31EDC1C08A9D}" type="datetime1">
              <a:rPr lang="es-ES" smtClean="0"/>
              <a:pPr/>
              <a:t>17/12/2014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2569A9-F567-453E-859A-CDE18FDD193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ergopar.istas.net/recurso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7.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8.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9.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0.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1.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2.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3.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4.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5.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6.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7.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3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8.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19.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20.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3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7.xml"/><Relationship Id="rId1" Type="http://schemas.openxmlformats.org/officeDocument/2006/relationships/slideLayout" Target="../slideLayouts/slideLayout3.xml"/><Relationship Id="rId5" Type="http://schemas.openxmlformats.org/officeDocument/2006/relationships/image" Target="../media/image3.jpeg"/><Relationship Id="rId4" Type="http://schemas.openxmlformats.org/officeDocument/2006/relationships/image" Target="../media/image2.jpeg"/></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EA9D5"/>
        </a:solidFill>
        <a:effectLst/>
      </p:bgPr>
    </p:bg>
    <p:spTree>
      <p:nvGrpSpPr>
        <p:cNvPr id="1" name=""/>
        <p:cNvGrpSpPr/>
        <p:nvPr/>
      </p:nvGrpSpPr>
      <p:grpSpPr>
        <a:xfrm>
          <a:off x="0" y="0"/>
          <a:ext cx="0" cy="0"/>
          <a:chOff x="0" y="0"/>
          <a:chExt cx="0" cy="0"/>
        </a:xfrm>
      </p:grpSpPr>
      <p:sp>
        <p:nvSpPr>
          <p:cNvPr id="10" name="9 Rectángulo"/>
          <p:cNvSpPr/>
          <p:nvPr/>
        </p:nvSpPr>
        <p:spPr>
          <a:xfrm>
            <a:off x="0" y="0"/>
            <a:ext cx="9144000" cy="30718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2 Subtítulo"/>
          <p:cNvSpPr>
            <a:spLocks noGrp="1"/>
          </p:cNvSpPr>
          <p:nvPr>
            <p:ph type="subTitle" idx="1"/>
          </p:nvPr>
        </p:nvSpPr>
        <p:spPr>
          <a:xfrm>
            <a:off x="1428728" y="3071810"/>
            <a:ext cx="6400800" cy="1466848"/>
          </a:xfrm>
        </p:spPr>
        <p:txBody>
          <a:bodyPr>
            <a:normAutofit fontScale="92500" lnSpcReduction="10000"/>
          </a:bodyPr>
          <a:lstStyle/>
          <a:p>
            <a:r>
              <a:rPr lang="es-ES" b="1" dirty="0" smtClean="0">
                <a:solidFill>
                  <a:schemeClr val="tx1"/>
                </a:solidFill>
              </a:rPr>
              <a:t>Sesión formativa básica: </a:t>
            </a:r>
          </a:p>
          <a:p>
            <a:r>
              <a:rPr lang="es-ES" b="1" dirty="0" smtClean="0">
                <a:solidFill>
                  <a:schemeClr val="tx1"/>
                </a:solidFill>
              </a:rPr>
              <a:t>Condiciones de trabajo en el ámbito de intervención</a:t>
            </a:r>
            <a:endParaRPr lang="es-ES" b="1" dirty="0">
              <a:solidFill>
                <a:schemeClr val="tx1"/>
              </a:solidFill>
            </a:endParaRPr>
          </a:p>
        </p:txBody>
      </p:sp>
      <p:pic>
        <p:nvPicPr>
          <p:cNvPr id="5" name="4 Imagen" descr="logoERGOPAR-01.jpg"/>
          <p:cNvPicPr>
            <a:picLocks noChangeAspect="1"/>
          </p:cNvPicPr>
          <p:nvPr/>
        </p:nvPicPr>
        <p:blipFill>
          <a:blip r:embed="rId3" cstate="print"/>
          <a:stretch>
            <a:fillRect/>
          </a:stretch>
        </p:blipFill>
        <p:spPr>
          <a:xfrm>
            <a:off x="1928794" y="736028"/>
            <a:ext cx="5829703" cy="2407219"/>
          </a:xfrm>
          <a:prstGeom prst="rect">
            <a:avLst/>
          </a:prstGeom>
          <a:ln>
            <a:noFill/>
          </a:ln>
          <a:effectLst>
            <a:softEdge rad="112500"/>
          </a:effectLst>
        </p:spPr>
      </p:pic>
      <p:sp>
        <p:nvSpPr>
          <p:cNvPr id="6" name="2 Subtítulo"/>
          <p:cNvSpPr txBox="1">
            <a:spLocks/>
          </p:cNvSpPr>
          <p:nvPr/>
        </p:nvSpPr>
        <p:spPr>
          <a:xfrm>
            <a:off x="571472" y="4857760"/>
            <a:ext cx="8001056" cy="1466848"/>
          </a:xfrm>
          <a:prstGeom prst="rect">
            <a:avLst/>
          </a:prstGeom>
        </p:spPr>
        <p:txBody>
          <a:bodyPr vert="horz" lIns="91440" tIns="45720" rIns="91440" bIns="45720" rtlCol="0">
            <a:normAutofit fontScale="40000" lnSpcReduction="20000"/>
          </a:bodyPr>
          <a:lstStyle/>
          <a:p>
            <a:pPr algn="just"/>
            <a:r>
              <a:rPr lang="es-ES" sz="3200" b="1" dirty="0" smtClean="0"/>
              <a:t>Esta presentación ha sido realizada por ISTAS-CCOO en el marco de la acción DI-0002/2013 “Servicio de asesoramiento, asistencia técnica y orientación formativa para la prevención de riesgos laborales” con la financiación de la Fundación para la Prevención de Riesgos Laborales (FPRL)</a:t>
            </a:r>
            <a:r>
              <a:rPr lang="es-ES" sz="3200" dirty="0" smtClean="0"/>
              <a:t>. Puedes utilizarla, adaptarla y difundirla siempre y cuando, cites la fuente de procedencia de la misma del siguiente modo: Instituto Sindical de Trabajo, Ambiente y Salud (ISTAS-CCOO). </a:t>
            </a:r>
            <a:r>
              <a:rPr lang="es-ES" sz="3200" i="1" dirty="0" smtClean="0"/>
              <a:t>Recursos de apoyo al tutor en la aplicación del Método ERGOPAR Versión 2.0</a:t>
            </a:r>
            <a:r>
              <a:rPr lang="es-ES" sz="3200" dirty="0" smtClean="0"/>
              <a:t>. Valencia: ISTAS-CCOO, 2014. Disponibles en:  </a:t>
            </a:r>
            <a:r>
              <a:rPr lang="es-ES" sz="3200" dirty="0" smtClean="0">
                <a:hlinkClick r:id="rId4"/>
              </a:rPr>
              <a:t>http://ergopar.istas.net/recursos/</a:t>
            </a:r>
            <a:endParaRPr lang="es-ES" sz="3200" dirty="0"/>
          </a:p>
        </p:txBody>
      </p:sp>
      <p:sp>
        <p:nvSpPr>
          <p:cNvPr id="8" name="7 Marcador de número de diapositiva"/>
          <p:cNvSpPr>
            <a:spLocks noGrp="1"/>
          </p:cNvSpPr>
          <p:nvPr>
            <p:ph type="sldNum" sz="quarter" idx="12"/>
          </p:nvPr>
        </p:nvSpPr>
        <p:spPr/>
        <p:txBody>
          <a:bodyPr/>
          <a:lstStyle/>
          <a:p>
            <a:fld id="{ADE373B0-2A67-46EC-8C4A-4F2052C43514}" type="slidenum">
              <a:rPr lang="es-ES" smtClean="0"/>
              <a:pPr/>
              <a:t>1</a:t>
            </a:fld>
            <a:endParaRPr lang="es-ES" dirty="0"/>
          </a:p>
        </p:txBody>
      </p:sp>
      <p:pic>
        <p:nvPicPr>
          <p:cNvPr id="7" name="irc_mi" descr="http://www.fundacioncema.org/Uploads/imgs/noticias/Logo_con_Texto.jpg"/>
          <p:cNvPicPr/>
          <p:nvPr/>
        </p:nvPicPr>
        <p:blipFill>
          <a:blip r:embed="rId5" cstate="print"/>
          <a:srcRect/>
          <a:stretch>
            <a:fillRect/>
          </a:stretch>
        </p:blipFill>
        <p:spPr bwMode="auto">
          <a:xfrm>
            <a:off x="214282" y="142852"/>
            <a:ext cx="1159068" cy="626230"/>
          </a:xfrm>
          <a:prstGeom prst="rect">
            <a:avLst/>
          </a:prstGeom>
          <a:noFill/>
          <a:ln w="9525">
            <a:noFill/>
            <a:miter lim="800000"/>
            <a:headEnd/>
            <a:tailEnd/>
          </a:ln>
        </p:spPr>
      </p:pic>
      <p:pic>
        <p:nvPicPr>
          <p:cNvPr id="9" name="8 Imagen" descr="Logo-istas ccoo"/>
          <p:cNvPicPr/>
          <p:nvPr/>
        </p:nvPicPr>
        <p:blipFill>
          <a:blip r:embed="rId6" cstate="print"/>
          <a:srcRect/>
          <a:stretch>
            <a:fillRect/>
          </a:stretch>
        </p:blipFill>
        <p:spPr bwMode="auto">
          <a:xfrm>
            <a:off x="1643042" y="142852"/>
            <a:ext cx="1219200" cy="62865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EA9D5"/>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142976" y="1071546"/>
            <a:ext cx="7572428" cy="1428760"/>
          </a:xfrm>
        </p:spPr>
        <p:txBody>
          <a:bodyPr>
            <a:normAutofit/>
          </a:bodyPr>
          <a:lstStyle/>
          <a:p>
            <a:pPr algn="ctr">
              <a:defRPr/>
            </a:pPr>
            <a:r>
              <a:rPr lang="es-ES" sz="3600" dirty="0" smtClean="0">
                <a:cs typeface="Arial" pitchFamily="34" charset="0"/>
              </a:rPr>
              <a:t>DATOS DE SINIESTRALIDAD LABORAL POR TME</a:t>
            </a:r>
            <a:endParaRPr lang="es-ES" sz="3600" dirty="0">
              <a:cs typeface="Arial" pitchFamily="34" charset="0"/>
            </a:endParaRPr>
          </a:p>
        </p:txBody>
      </p:sp>
      <p:sp>
        <p:nvSpPr>
          <p:cNvPr id="6" name="5 Marcador de número de diapositiva"/>
          <p:cNvSpPr>
            <a:spLocks noGrp="1"/>
          </p:cNvSpPr>
          <p:nvPr>
            <p:ph type="sldNum" sz="quarter" idx="12"/>
          </p:nvPr>
        </p:nvSpPr>
        <p:spPr/>
        <p:txBody>
          <a:bodyPr/>
          <a:lstStyle/>
          <a:p>
            <a:fld id="{ADE373B0-2A67-46EC-8C4A-4F2052C43514}" type="slidenum">
              <a:rPr lang="es-ES" smtClean="0"/>
              <a:pPr/>
              <a:t>10</a:t>
            </a:fld>
            <a:endParaRPr lang="es-ES" dirty="0"/>
          </a:p>
        </p:txBody>
      </p:sp>
      <p:sp>
        <p:nvSpPr>
          <p:cNvPr id="10" name="9 Rectángulo"/>
          <p:cNvSpPr/>
          <p:nvPr/>
        </p:nvSpPr>
        <p:spPr>
          <a:xfrm>
            <a:off x="3000364" y="3929066"/>
            <a:ext cx="3071834" cy="461665"/>
          </a:xfrm>
          <a:prstGeom prst="rect">
            <a:avLst/>
          </a:prstGeom>
        </p:spPr>
        <p:txBody>
          <a:bodyPr wrap="square">
            <a:spAutoFit/>
          </a:bodyPr>
          <a:lstStyle/>
          <a:p>
            <a:pPr algn="ctr"/>
            <a:r>
              <a:rPr lang="es-ES" sz="2400" b="1" dirty="0" smtClean="0">
                <a:solidFill>
                  <a:srgbClr val="C00000"/>
                </a:solidFill>
              </a:rPr>
              <a:t>Comparativa</a:t>
            </a:r>
            <a:endParaRPr lang="es-ES" sz="2400" b="1"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ES" b="1" dirty="0" smtClean="0">
                <a:solidFill>
                  <a:srgbClr val="811F91"/>
                </a:solidFill>
              </a:rPr>
              <a:t>TME (Accidente de trabajo y enfermedad profesional)</a:t>
            </a:r>
            <a:endParaRPr lang="es-ES" b="1" dirty="0">
              <a:solidFill>
                <a:srgbClr val="811F91"/>
              </a:solidFill>
            </a:endParaRPr>
          </a:p>
        </p:txBody>
      </p:sp>
      <p:graphicFrame>
        <p:nvGraphicFramePr>
          <p:cNvPr id="7" name="6 Marcador de contenido"/>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6" name="5 Marcador de número de diapositiva"/>
          <p:cNvSpPr>
            <a:spLocks noGrp="1"/>
          </p:cNvSpPr>
          <p:nvPr>
            <p:ph type="sldNum" sz="quarter" idx="12"/>
          </p:nvPr>
        </p:nvSpPr>
        <p:spPr/>
        <p:txBody>
          <a:bodyPr/>
          <a:lstStyle/>
          <a:p>
            <a:fld id="{EC2569A9-F567-453E-859A-CDE18FDD1935}" type="slidenum">
              <a:rPr lang="es-ES" smtClean="0"/>
              <a:pPr/>
              <a:t>11</a:t>
            </a:fld>
            <a:endParaRPr lang="es-E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ES" b="1" dirty="0" smtClean="0">
                <a:solidFill>
                  <a:srgbClr val="811F91"/>
                </a:solidFill>
              </a:rPr>
              <a:t>TME (zonas corporales afectadas)</a:t>
            </a:r>
            <a:endParaRPr lang="es-ES" b="1" dirty="0">
              <a:solidFill>
                <a:srgbClr val="811F91"/>
              </a:solidFill>
            </a:endParaRPr>
          </a:p>
        </p:txBody>
      </p:sp>
      <p:graphicFrame>
        <p:nvGraphicFramePr>
          <p:cNvPr id="7" name="6 Marcador de contenido"/>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6" name="5 Marcador de número de diapositiva"/>
          <p:cNvSpPr>
            <a:spLocks noGrp="1"/>
          </p:cNvSpPr>
          <p:nvPr>
            <p:ph type="sldNum" sz="quarter" idx="12"/>
          </p:nvPr>
        </p:nvSpPr>
        <p:spPr/>
        <p:txBody>
          <a:bodyPr/>
          <a:lstStyle/>
          <a:p>
            <a:fld id="{EC2569A9-F567-453E-859A-CDE18FDD1935}" type="slidenum">
              <a:rPr lang="es-ES" smtClean="0"/>
              <a:pPr/>
              <a:t>12</a:t>
            </a:fld>
            <a:endParaRPr lang="es-E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ES" b="1" dirty="0" smtClean="0">
                <a:solidFill>
                  <a:srgbClr val="811F91"/>
                </a:solidFill>
              </a:rPr>
              <a:t>Accidentes de trabajo por sobreesfuerzos con baja</a:t>
            </a:r>
            <a:endParaRPr lang="es-ES" b="1" dirty="0">
              <a:solidFill>
                <a:srgbClr val="811F91"/>
              </a:solidFill>
            </a:endParaRPr>
          </a:p>
        </p:txBody>
      </p:sp>
      <p:graphicFrame>
        <p:nvGraphicFramePr>
          <p:cNvPr id="7" name="6 Marcador de contenido"/>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6" name="5 Marcador de número de diapositiva"/>
          <p:cNvSpPr>
            <a:spLocks noGrp="1"/>
          </p:cNvSpPr>
          <p:nvPr>
            <p:ph type="sldNum" sz="quarter" idx="12"/>
          </p:nvPr>
        </p:nvSpPr>
        <p:spPr/>
        <p:txBody>
          <a:bodyPr/>
          <a:lstStyle/>
          <a:p>
            <a:fld id="{EC2569A9-F567-453E-859A-CDE18FDD1935}" type="slidenum">
              <a:rPr lang="es-ES" smtClean="0"/>
              <a:pPr/>
              <a:t>13</a:t>
            </a:fld>
            <a:endParaRPr lang="es-E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ES" b="1" dirty="0" smtClean="0">
                <a:solidFill>
                  <a:srgbClr val="811F91"/>
                </a:solidFill>
              </a:rPr>
              <a:t>Accidentes de trabajo por sobreesfuerzos sin baja</a:t>
            </a:r>
            <a:endParaRPr lang="es-ES" b="1" dirty="0">
              <a:solidFill>
                <a:srgbClr val="811F91"/>
              </a:solidFill>
            </a:endParaRPr>
          </a:p>
        </p:txBody>
      </p:sp>
      <p:graphicFrame>
        <p:nvGraphicFramePr>
          <p:cNvPr id="7" name="6 Marcador de contenido"/>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6" name="5 Marcador de número de diapositiva"/>
          <p:cNvSpPr>
            <a:spLocks noGrp="1"/>
          </p:cNvSpPr>
          <p:nvPr>
            <p:ph type="sldNum" sz="quarter" idx="12"/>
          </p:nvPr>
        </p:nvSpPr>
        <p:spPr/>
        <p:txBody>
          <a:bodyPr/>
          <a:lstStyle/>
          <a:p>
            <a:fld id="{EC2569A9-F567-453E-859A-CDE18FDD1935}" type="slidenum">
              <a:rPr lang="es-ES" smtClean="0"/>
              <a:pPr/>
              <a:t>14</a:t>
            </a:fld>
            <a:endParaRPr lang="es-E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ES" b="1" dirty="0" smtClean="0">
                <a:solidFill>
                  <a:srgbClr val="811F91"/>
                </a:solidFill>
              </a:rPr>
              <a:t>Enfermedades profesionales por TME con baja</a:t>
            </a:r>
            <a:endParaRPr lang="es-ES" b="1" dirty="0">
              <a:solidFill>
                <a:srgbClr val="811F91"/>
              </a:solidFill>
            </a:endParaRPr>
          </a:p>
        </p:txBody>
      </p:sp>
      <p:graphicFrame>
        <p:nvGraphicFramePr>
          <p:cNvPr id="7" name="6 Marcador de contenido"/>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6" name="5 Marcador de número de diapositiva"/>
          <p:cNvSpPr>
            <a:spLocks noGrp="1"/>
          </p:cNvSpPr>
          <p:nvPr>
            <p:ph type="sldNum" sz="quarter" idx="12"/>
          </p:nvPr>
        </p:nvSpPr>
        <p:spPr/>
        <p:txBody>
          <a:bodyPr/>
          <a:lstStyle/>
          <a:p>
            <a:fld id="{EC2569A9-F567-453E-859A-CDE18FDD1935}" type="slidenum">
              <a:rPr lang="es-ES" smtClean="0"/>
              <a:pPr/>
              <a:t>15</a:t>
            </a:fld>
            <a:endParaRPr lang="es-E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ES" b="1" dirty="0" smtClean="0">
                <a:solidFill>
                  <a:srgbClr val="811F91"/>
                </a:solidFill>
              </a:rPr>
              <a:t>Enfermedades profesionales por TME sin baja</a:t>
            </a:r>
            <a:endParaRPr lang="es-ES" b="1" dirty="0">
              <a:solidFill>
                <a:srgbClr val="811F91"/>
              </a:solidFill>
            </a:endParaRPr>
          </a:p>
        </p:txBody>
      </p:sp>
      <p:graphicFrame>
        <p:nvGraphicFramePr>
          <p:cNvPr id="7" name="6 Marcador de contenido"/>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6" name="5 Marcador de número de diapositiva"/>
          <p:cNvSpPr>
            <a:spLocks noGrp="1"/>
          </p:cNvSpPr>
          <p:nvPr>
            <p:ph type="sldNum" sz="quarter" idx="12"/>
          </p:nvPr>
        </p:nvSpPr>
        <p:spPr/>
        <p:txBody>
          <a:bodyPr/>
          <a:lstStyle/>
          <a:p>
            <a:fld id="{EC2569A9-F567-453E-859A-CDE18FDD1935}" type="slidenum">
              <a:rPr lang="es-ES" smtClean="0"/>
              <a:pPr/>
              <a:t>16</a:t>
            </a:fld>
            <a:endParaRPr lang="es-E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EA9D5"/>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214414" y="1857364"/>
            <a:ext cx="6858048" cy="2286016"/>
          </a:xfrm>
        </p:spPr>
        <p:txBody>
          <a:bodyPr>
            <a:normAutofit/>
          </a:bodyPr>
          <a:lstStyle/>
          <a:p>
            <a:pPr algn="ctr">
              <a:defRPr/>
            </a:pPr>
            <a:r>
              <a:rPr lang="es-ES" sz="3600" dirty="0" smtClean="0">
                <a:cs typeface="Arial" pitchFamily="34" charset="0"/>
              </a:rPr>
              <a:t>Objetivo general de cada puesto de trabajo</a:t>
            </a:r>
            <a:endParaRPr lang="es-ES" sz="3600" dirty="0">
              <a:cs typeface="Arial" pitchFamily="34" charset="0"/>
            </a:endParaRPr>
          </a:p>
        </p:txBody>
      </p:sp>
      <p:sp>
        <p:nvSpPr>
          <p:cNvPr id="6" name="5 Marcador de número de diapositiva"/>
          <p:cNvSpPr>
            <a:spLocks noGrp="1"/>
          </p:cNvSpPr>
          <p:nvPr>
            <p:ph type="sldNum" sz="quarter" idx="12"/>
          </p:nvPr>
        </p:nvSpPr>
        <p:spPr/>
        <p:txBody>
          <a:bodyPr/>
          <a:lstStyle/>
          <a:p>
            <a:fld id="{ADE373B0-2A67-46EC-8C4A-4F2052C43514}" type="slidenum">
              <a:rPr lang="es-ES" smtClean="0"/>
              <a:pPr/>
              <a:t>17</a:t>
            </a:fld>
            <a:endParaRPr lang="es-ES" dirty="0"/>
          </a:p>
        </p:txBody>
      </p:sp>
      <p:pic>
        <p:nvPicPr>
          <p:cNvPr id="7" name="irc_mi" descr="http://www.fundacioncema.org/Uploads/imgs/noticias/Logo_con_Texto.jpg"/>
          <p:cNvPicPr/>
          <p:nvPr/>
        </p:nvPicPr>
        <p:blipFill>
          <a:blip r:embed="rId3" cstate="print"/>
          <a:srcRect/>
          <a:stretch>
            <a:fillRect/>
          </a:stretch>
        </p:blipFill>
        <p:spPr bwMode="auto">
          <a:xfrm>
            <a:off x="214282" y="142852"/>
            <a:ext cx="1159068" cy="626230"/>
          </a:xfrm>
          <a:prstGeom prst="rect">
            <a:avLst/>
          </a:prstGeom>
          <a:noFill/>
          <a:ln w="9525">
            <a:noFill/>
            <a:miter lim="800000"/>
            <a:headEnd/>
            <a:tailEnd/>
          </a:ln>
        </p:spPr>
      </p:pic>
      <p:pic>
        <p:nvPicPr>
          <p:cNvPr id="8" name="7 Imagen" descr="Logo-istas ccoo"/>
          <p:cNvPicPr/>
          <p:nvPr/>
        </p:nvPicPr>
        <p:blipFill>
          <a:blip r:embed="rId4" cstate="print"/>
          <a:srcRect/>
          <a:stretch>
            <a:fillRect/>
          </a:stretch>
        </p:blipFill>
        <p:spPr bwMode="auto">
          <a:xfrm>
            <a:off x="1643042" y="142852"/>
            <a:ext cx="1219200" cy="62865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b="1" dirty="0" smtClean="0">
                <a:solidFill>
                  <a:srgbClr val="811F91"/>
                </a:solidFill>
              </a:rPr>
              <a:t>Objetivo general del puesto</a:t>
            </a:r>
            <a:endParaRPr lang="es-ES" b="1" dirty="0">
              <a:solidFill>
                <a:srgbClr val="811F91"/>
              </a:solidFill>
            </a:endParaRPr>
          </a:p>
        </p:txBody>
      </p:sp>
      <p:graphicFrame>
        <p:nvGraphicFramePr>
          <p:cNvPr id="6" name="5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7" name="6 Marcador de número de diapositiva"/>
          <p:cNvSpPr>
            <a:spLocks noGrp="1"/>
          </p:cNvSpPr>
          <p:nvPr>
            <p:ph type="sldNum" sz="quarter" idx="12"/>
          </p:nvPr>
        </p:nvSpPr>
        <p:spPr/>
        <p:txBody>
          <a:bodyPr/>
          <a:lstStyle/>
          <a:p>
            <a:fld id="{EC2569A9-F567-453E-859A-CDE18FDD1935}" type="slidenum">
              <a:rPr lang="es-ES" smtClean="0"/>
              <a:pPr/>
              <a:t>18</a:t>
            </a:fld>
            <a:endParaRPr lang="es-E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EA9D5"/>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285852" y="2071678"/>
            <a:ext cx="6500858" cy="2857520"/>
          </a:xfrm>
        </p:spPr>
        <p:txBody>
          <a:bodyPr>
            <a:normAutofit/>
          </a:bodyPr>
          <a:lstStyle/>
          <a:p>
            <a:pPr algn="ctr">
              <a:defRPr/>
            </a:pPr>
            <a:r>
              <a:rPr lang="es-ES" sz="3600" dirty="0" smtClean="0">
                <a:cs typeface="Arial" pitchFamily="34" charset="0"/>
              </a:rPr>
              <a:t>RELACIÓN DE TAREAS POR PUESTO</a:t>
            </a:r>
            <a:endParaRPr lang="es-ES" sz="3600" dirty="0">
              <a:cs typeface="Arial" pitchFamily="34" charset="0"/>
            </a:endParaRPr>
          </a:p>
        </p:txBody>
      </p:sp>
      <p:sp>
        <p:nvSpPr>
          <p:cNvPr id="6" name="5 Marcador de número de diapositiva"/>
          <p:cNvSpPr>
            <a:spLocks noGrp="1"/>
          </p:cNvSpPr>
          <p:nvPr>
            <p:ph type="sldNum" sz="quarter" idx="12"/>
          </p:nvPr>
        </p:nvSpPr>
        <p:spPr/>
        <p:txBody>
          <a:bodyPr/>
          <a:lstStyle/>
          <a:p>
            <a:fld id="{ADE373B0-2A67-46EC-8C4A-4F2052C43514}" type="slidenum">
              <a:rPr lang="es-ES" smtClean="0"/>
              <a:pPr/>
              <a:t>19</a:t>
            </a:fld>
            <a:endParaRPr lang="es-ES" dirty="0"/>
          </a:p>
        </p:txBody>
      </p:sp>
      <p:pic>
        <p:nvPicPr>
          <p:cNvPr id="7" name="irc_mi" descr="http://www.fundacioncema.org/Uploads/imgs/noticias/Logo_con_Texto.jpg"/>
          <p:cNvPicPr/>
          <p:nvPr/>
        </p:nvPicPr>
        <p:blipFill>
          <a:blip r:embed="rId3" cstate="print"/>
          <a:srcRect/>
          <a:stretch>
            <a:fillRect/>
          </a:stretch>
        </p:blipFill>
        <p:spPr bwMode="auto">
          <a:xfrm>
            <a:off x="214282" y="142852"/>
            <a:ext cx="1159068" cy="626230"/>
          </a:xfrm>
          <a:prstGeom prst="rect">
            <a:avLst/>
          </a:prstGeom>
          <a:noFill/>
          <a:ln w="9525">
            <a:noFill/>
            <a:miter lim="800000"/>
            <a:headEnd/>
            <a:tailEnd/>
          </a:ln>
        </p:spPr>
      </p:pic>
      <p:pic>
        <p:nvPicPr>
          <p:cNvPr id="8" name="7 Imagen" descr="Logo-istas ccoo"/>
          <p:cNvPicPr/>
          <p:nvPr/>
        </p:nvPicPr>
        <p:blipFill>
          <a:blip r:embed="rId4" cstate="print"/>
          <a:srcRect/>
          <a:stretch>
            <a:fillRect/>
          </a:stretch>
        </p:blipFill>
        <p:spPr bwMode="auto">
          <a:xfrm>
            <a:off x="1643042" y="142852"/>
            <a:ext cx="1219200" cy="62865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85786" y="500042"/>
            <a:ext cx="7786742" cy="669925"/>
          </a:xfrm>
        </p:spPr>
        <p:txBody>
          <a:bodyPr>
            <a:normAutofit fontScale="90000"/>
          </a:bodyPr>
          <a:lstStyle/>
          <a:p>
            <a:pPr eaLnBrk="1" hangingPunct="1"/>
            <a:r>
              <a:rPr lang="es-ES" b="1" dirty="0" smtClean="0">
                <a:solidFill>
                  <a:srgbClr val="811F91"/>
                </a:solidFill>
              </a:rPr>
              <a:t>Objetivos de la sesión formativa</a:t>
            </a:r>
          </a:p>
        </p:txBody>
      </p:sp>
      <p:graphicFrame>
        <p:nvGraphicFramePr>
          <p:cNvPr id="7" name="6 Diagrama"/>
          <p:cNvGraphicFramePr/>
          <p:nvPr/>
        </p:nvGraphicFramePr>
        <p:xfrm>
          <a:off x="285750" y="1484313"/>
          <a:ext cx="8429625" cy="47307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5 Marcador de número de diapositiva"/>
          <p:cNvSpPr>
            <a:spLocks noGrp="1"/>
          </p:cNvSpPr>
          <p:nvPr>
            <p:ph type="sldNum" sz="quarter" idx="11"/>
          </p:nvPr>
        </p:nvSpPr>
        <p:spPr/>
        <p:txBody>
          <a:bodyPr/>
          <a:lstStyle/>
          <a:p>
            <a:pPr>
              <a:defRPr/>
            </a:pPr>
            <a:fld id="{3B87710B-90E2-4E9D-AEB0-80ACC9BB7D9C}" type="slidenum">
              <a:rPr lang="es-ES"/>
              <a:pPr>
                <a:defRPr/>
              </a:pPr>
              <a:t>2</a:t>
            </a:fld>
            <a:endParaRPr lang="es-ES"/>
          </a:p>
        </p:txBody>
      </p:sp>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ES" b="1" dirty="0" smtClean="0">
                <a:solidFill>
                  <a:srgbClr val="811F91"/>
                </a:solidFill>
              </a:rPr>
              <a:t>Listado de tareas por puesto (habituales y esporádicas)</a:t>
            </a:r>
            <a:endParaRPr lang="es-ES" b="1" dirty="0">
              <a:solidFill>
                <a:srgbClr val="811F91"/>
              </a:solidFill>
            </a:endParaRPr>
          </a:p>
        </p:txBody>
      </p:sp>
      <p:graphicFrame>
        <p:nvGraphicFramePr>
          <p:cNvPr id="6" name="5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7" name="6 Marcador de número de diapositiva"/>
          <p:cNvSpPr>
            <a:spLocks noGrp="1"/>
          </p:cNvSpPr>
          <p:nvPr>
            <p:ph type="sldNum" sz="quarter" idx="12"/>
          </p:nvPr>
        </p:nvSpPr>
        <p:spPr/>
        <p:txBody>
          <a:bodyPr/>
          <a:lstStyle/>
          <a:p>
            <a:fld id="{EC2569A9-F567-453E-859A-CDE18FDD1935}" type="slidenum">
              <a:rPr lang="es-ES" smtClean="0"/>
              <a:pPr/>
              <a:t>20</a:t>
            </a:fld>
            <a:endParaRPr lang="es-E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b="1" dirty="0" smtClean="0">
                <a:solidFill>
                  <a:srgbClr val="811F91"/>
                </a:solidFill>
              </a:rPr>
              <a:t>Puesto 1</a:t>
            </a:r>
            <a:endParaRPr lang="es-ES" b="1" dirty="0">
              <a:solidFill>
                <a:srgbClr val="811F91"/>
              </a:solidFill>
            </a:endParaRPr>
          </a:p>
        </p:txBody>
      </p:sp>
      <p:graphicFrame>
        <p:nvGraphicFramePr>
          <p:cNvPr id="6" name="5 Marcador de contenido"/>
          <p:cNvGraphicFramePr>
            <a:graphicFrameLocks noGrp="1"/>
          </p:cNvGraphicFramePr>
          <p:nvPr>
            <p:ph idx="1"/>
          </p:nvPr>
        </p:nvGraphicFramePr>
        <p:xfrm>
          <a:off x="457200" y="1428736"/>
          <a:ext cx="8229600" cy="46974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7" name="6 Marcador de número de diapositiva"/>
          <p:cNvSpPr>
            <a:spLocks noGrp="1"/>
          </p:cNvSpPr>
          <p:nvPr>
            <p:ph type="sldNum" sz="quarter" idx="12"/>
          </p:nvPr>
        </p:nvSpPr>
        <p:spPr/>
        <p:txBody>
          <a:bodyPr/>
          <a:lstStyle/>
          <a:p>
            <a:fld id="{EC2569A9-F567-453E-859A-CDE18FDD1935}" type="slidenum">
              <a:rPr lang="es-ES" smtClean="0"/>
              <a:pPr/>
              <a:t>21</a:t>
            </a:fld>
            <a:endParaRPr lang="es-E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b="1" dirty="0" smtClean="0">
                <a:solidFill>
                  <a:srgbClr val="811F91"/>
                </a:solidFill>
              </a:rPr>
              <a:t>Puesto 2</a:t>
            </a:r>
            <a:endParaRPr lang="es-ES" b="1" dirty="0">
              <a:solidFill>
                <a:srgbClr val="811F91"/>
              </a:solidFill>
            </a:endParaRPr>
          </a:p>
        </p:txBody>
      </p:sp>
      <p:graphicFrame>
        <p:nvGraphicFramePr>
          <p:cNvPr id="6" name="5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7" name="6 Marcador de número de diapositiva"/>
          <p:cNvSpPr>
            <a:spLocks noGrp="1"/>
          </p:cNvSpPr>
          <p:nvPr>
            <p:ph type="sldNum" sz="quarter" idx="12"/>
          </p:nvPr>
        </p:nvSpPr>
        <p:spPr/>
        <p:txBody>
          <a:bodyPr/>
          <a:lstStyle/>
          <a:p>
            <a:fld id="{EC2569A9-F567-453E-859A-CDE18FDD1935}" type="slidenum">
              <a:rPr lang="es-ES" smtClean="0"/>
              <a:pPr/>
              <a:t>22</a:t>
            </a:fld>
            <a:endParaRPr lang="es-E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b="1" dirty="0" smtClean="0">
                <a:solidFill>
                  <a:srgbClr val="811F91"/>
                </a:solidFill>
              </a:rPr>
              <a:t>Puesto 3</a:t>
            </a:r>
            <a:endParaRPr lang="es-ES" b="1" dirty="0">
              <a:solidFill>
                <a:srgbClr val="811F91"/>
              </a:solidFill>
            </a:endParaRPr>
          </a:p>
        </p:txBody>
      </p:sp>
      <p:graphicFrame>
        <p:nvGraphicFramePr>
          <p:cNvPr id="6" name="5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7" name="6 Marcador de número de diapositiva"/>
          <p:cNvSpPr>
            <a:spLocks noGrp="1"/>
          </p:cNvSpPr>
          <p:nvPr>
            <p:ph type="sldNum" sz="quarter" idx="12"/>
          </p:nvPr>
        </p:nvSpPr>
        <p:spPr/>
        <p:txBody>
          <a:bodyPr/>
          <a:lstStyle/>
          <a:p>
            <a:fld id="{EC2569A9-F567-453E-859A-CDE18FDD1935}" type="slidenum">
              <a:rPr lang="es-ES" smtClean="0"/>
              <a:pPr/>
              <a:t>23</a:t>
            </a:fld>
            <a:endParaRPr lang="es-E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EA9D5"/>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285852" y="2071678"/>
            <a:ext cx="6500858" cy="2857520"/>
          </a:xfrm>
        </p:spPr>
        <p:txBody>
          <a:bodyPr>
            <a:normAutofit/>
          </a:bodyPr>
          <a:lstStyle/>
          <a:p>
            <a:pPr algn="ctr">
              <a:defRPr/>
            </a:pPr>
            <a:r>
              <a:rPr lang="es-ES" sz="3600" dirty="0" smtClean="0">
                <a:cs typeface="Arial" pitchFamily="34" charset="0"/>
              </a:rPr>
              <a:t>DESCANSOS Y PAUSAS ESTABLECIDAS EN LA JORNADA DIARIA DE CADA PUESTO</a:t>
            </a:r>
            <a:endParaRPr lang="es-ES" sz="3600" dirty="0">
              <a:cs typeface="Arial" pitchFamily="34" charset="0"/>
            </a:endParaRPr>
          </a:p>
        </p:txBody>
      </p:sp>
      <p:sp>
        <p:nvSpPr>
          <p:cNvPr id="6" name="5 Marcador de número de diapositiva"/>
          <p:cNvSpPr>
            <a:spLocks noGrp="1"/>
          </p:cNvSpPr>
          <p:nvPr>
            <p:ph type="sldNum" sz="quarter" idx="12"/>
          </p:nvPr>
        </p:nvSpPr>
        <p:spPr/>
        <p:txBody>
          <a:bodyPr/>
          <a:lstStyle/>
          <a:p>
            <a:fld id="{ADE373B0-2A67-46EC-8C4A-4F2052C43514}" type="slidenum">
              <a:rPr lang="es-ES" smtClean="0"/>
              <a:pPr/>
              <a:t>24</a:t>
            </a:fld>
            <a:endParaRPr lang="es-ES" dirty="0"/>
          </a:p>
        </p:txBody>
      </p:sp>
      <p:pic>
        <p:nvPicPr>
          <p:cNvPr id="7" name="irc_mi" descr="http://www.fundacioncema.org/Uploads/imgs/noticias/Logo_con_Texto.jpg"/>
          <p:cNvPicPr/>
          <p:nvPr/>
        </p:nvPicPr>
        <p:blipFill>
          <a:blip r:embed="rId3" cstate="print"/>
          <a:srcRect/>
          <a:stretch>
            <a:fillRect/>
          </a:stretch>
        </p:blipFill>
        <p:spPr bwMode="auto">
          <a:xfrm>
            <a:off x="214282" y="142852"/>
            <a:ext cx="1159068" cy="626230"/>
          </a:xfrm>
          <a:prstGeom prst="rect">
            <a:avLst/>
          </a:prstGeom>
          <a:noFill/>
          <a:ln w="9525">
            <a:noFill/>
            <a:miter lim="800000"/>
            <a:headEnd/>
            <a:tailEnd/>
          </a:ln>
        </p:spPr>
      </p:pic>
      <p:pic>
        <p:nvPicPr>
          <p:cNvPr id="8" name="7 Imagen" descr="Logo-istas ccoo"/>
          <p:cNvPicPr/>
          <p:nvPr/>
        </p:nvPicPr>
        <p:blipFill>
          <a:blip r:embed="rId4" cstate="print"/>
          <a:srcRect/>
          <a:stretch>
            <a:fillRect/>
          </a:stretch>
        </p:blipFill>
        <p:spPr bwMode="auto">
          <a:xfrm>
            <a:off x="1643042" y="142852"/>
            <a:ext cx="1219200" cy="62865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b="1" dirty="0" smtClean="0">
                <a:solidFill>
                  <a:srgbClr val="811F91"/>
                </a:solidFill>
              </a:rPr>
              <a:t>Puesto 1</a:t>
            </a:r>
            <a:endParaRPr lang="es-ES" b="1" dirty="0">
              <a:solidFill>
                <a:srgbClr val="811F91"/>
              </a:solidFill>
            </a:endParaRPr>
          </a:p>
        </p:txBody>
      </p:sp>
      <p:graphicFrame>
        <p:nvGraphicFramePr>
          <p:cNvPr id="6" name="5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7" name="6 Marcador de número de diapositiva"/>
          <p:cNvSpPr>
            <a:spLocks noGrp="1"/>
          </p:cNvSpPr>
          <p:nvPr>
            <p:ph type="sldNum" sz="quarter" idx="12"/>
          </p:nvPr>
        </p:nvSpPr>
        <p:spPr/>
        <p:txBody>
          <a:bodyPr/>
          <a:lstStyle/>
          <a:p>
            <a:fld id="{EC2569A9-F567-453E-859A-CDE18FDD1935}" type="slidenum">
              <a:rPr lang="es-ES" smtClean="0"/>
              <a:pPr/>
              <a:t>25</a:t>
            </a:fld>
            <a:endParaRPr lang="es-E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b="1" dirty="0" smtClean="0">
                <a:solidFill>
                  <a:srgbClr val="811F91"/>
                </a:solidFill>
              </a:rPr>
              <a:t>Puesto 2</a:t>
            </a:r>
            <a:endParaRPr lang="es-ES" b="1" dirty="0">
              <a:solidFill>
                <a:srgbClr val="811F91"/>
              </a:solidFill>
            </a:endParaRPr>
          </a:p>
        </p:txBody>
      </p:sp>
      <p:graphicFrame>
        <p:nvGraphicFramePr>
          <p:cNvPr id="6" name="5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7" name="6 Marcador de número de diapositiva"/>
          <p:cNvSpPr>
            <a:spLocks noGrp="1"/>
          </p:cNvSpPr>
          <p:nvPr>
            <p:ph type="sldNum" sz="quarter" idx="12"/>
          </p:nvPr>
        </p:nvSpPr>
        <p:spPr/>
        <p:txBody>
          <a:bodyPr/>
          <a:lstStyle/>
          <a:p>
            <a:fld id="{EC2569A9-F567-453E-859A-CDE18FDD1935}" type="slidenum">
              <a:rPr lang="es-ES" smtClean="0"/>
              <a:pPr/>
              <a:t>26</a:t>
            </a:fld>
            <a:endParaRPr lang="es-E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b="1" dirty="0" smtClean="0">
                <a:solidFill>
                  <a:srgbClr val="811F91"/>
                </a:solidFill>
              </a:rPr>
              <a:t>Puesto 3</a:t>
            </a:r>
            <a:endParaRPr lang="es-ES" b="1" dirty="0">
              <a:solidFill>
                <a:srgbClr val="811F91"/>
              </a:solidFill>
            </a:endParaRPr>
          </a:p>
        </p:txBody>
      </p:sp>
      <p:graphicFrame>
        <p:nvGraphicFramePr>
          <p:cNvPr id="6" name="5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7" name="6 Marcador de número de diapositiva"/>
          <p:cNvSpPr>
            <a:spLocks noGrp="1"/>
          </p:cNvSpPr>
          <p:nvPr>
            <p:ph type="sldNum" sz="quarter" idx="12"/>
          </p:nvPr>
        </p:nvSpPr>
        <p:spPr/>
        <p:txBody>
          <a:bodyPr/>
          <a:lstStyle/>
          <a:p>
            <a:fld id="{EC2569A9-F567-453E-859A-CDE18FDD1935}" type="slidenum">
              <a:rPr lang="es-ES" smtClean="0"/>
              <a:pPr/>
              <a:t>27</a:t>
            </a:fld>
            <a:endParaRPr lang="es-E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CEA9D5"/>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142976" y="1785926"/>
            <a:ext cx="7072362" cy="1857388"/>
          </a:xfrm>
        </p:spPr>
        <p:txBody>
          <a:bodyPr>
            <a:normAutofit fontScale="90000"/>
          </a:bodyPr>
          <a:lstStyle/>
          <a:p>
            <a:pPr algn="ctr">
              <a:defRPr/>
            </a:pPr>
            <a:r>
              <a:rPr lang="es-ES" sz="3600" dirty="0" smtClean="0">
                <a:cs typeface="Arial" pitchFamily="34" charset="0"/>
              </a:rPr>
              <a:t>CARACTERISTICAS DEL ENTORNO DE TRABAJO Y CONDICIONES AMBIENTALES DE CADA PUESTO</a:t>
            </a:r>
            <a:endParaRPr lang="es-ES" sz="3600" dirty="0">
              <a:cs typeface="Arial" pitchFamily="34" charset="0"/>
            </a:endParaRPr>
          </a:p>
        </p:txBody>
      </p:sp>
      <p:sp>
        <p:nvSpPr>
          <p:cNvPr id="6" name="5 Marcador de número de diapositiva"/>
          <p:cNvSpPr>
            <a:spLocks noGrp="1"/>
          </p:cNvSpPr>
          <p:nvPr>
            <p:ph type="sldNum" sz="quarter" idx="12"/>
          </p:nvPr>
        </p:nvSpPr>
        <p:spPr/>
        <p:txBody>
          <a:bodyPr/>
          <a:lstStyle/>
          <a:p>
            <a:fld id="{ADE373B0-2A67-46EC-8C4A-4F2052C43514}" type="slidenum">
              <a:rPr lang="es-ES" smtClean="0"/>
              <a:pPr/>
              <a:t>28</a:t>
            </a:fld>
            <a:endParaRPr lang="es-ES" dirty="0"/>
          </a:p>
        </p:txBody>
      </p:sp>
      <p:pic>
        <p:nvPicPr>
          <p:cNvPr id="7" name="irc_mi" descr="http://www.fundacioncema.org/Uploads/imgs/noticias/Logo_con_Texto.jpg"/>
          <p:cNvPicPr/>
          <p:nvPr/>
        </p:nvPicPr>
        <p:blipFill>
          <a:blip r:embed="rId3" cstate="print"/>
          <a:srcRect/>
          <a:stretch>
            <a:fillRect/>
          </a:stretch>
        </p:blipFill>
        <p:spPr bwMode="auto">
          <a:xfrm>
            <a:off x="214282" y="142852"/>
            <a:ext cx="1159068" cy="626230"/>
          </a:xfrm>
          <a:prstGeom prst="rect">
            <a:avLst/>
          </a:prstGeom>
          <a:noFill/>
          <a:ln w="9525">
            <a:noFill/>
            <a:miter lim="800000"/>
            <a:headEnd/>
            <a:tailEnd/>
          </a:ln>
        </p:spPr>
      </p:pic>
      <p:pic>
        <p:nvPicPr>
          <p:cNvPr id="8" name="7 Imagen" descr="Logo-istas ccoo"/>
          <p:cNvPicPr/>
          <p:nvPr/>
        </p:nvPicPr>
        <p:blipFill>
          <a:blip r:embed="rId4" cstate="print"/>
          <a:srcRect/>
          <a:stretch>
            <a:fillRect/>
          </a:stretch>
        </p:blipFill>
        <p:spPr bwMode="auto">
          <a:xfrm>
            <a:off x="1643042" y="142852"/>
            <a:ext cx="1219200" cy="62865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b="1" dirty="0" smtClean="0">
                <a:solidFill>
                  <a:srgbClr val="811F91"/>
                </a:solidFill>
              </a:rPr>
              <a:t>Puesto 1</a:t>
            </a:r>
            <a:endParaRPr lang="es-ES" b="1" dirty="0">
              <a:solidFill>
                <a:srgbClr val="811F91"/>
              </a:solidFill>
            </a:endParaRPr>
          </a:p>
        </p:txBody>
      </p:sp>
      <p:graphicFrame>
        <p:nvGraphicFramePr>
          <p:cNvPr id="6" name="5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7" name="6 Marcador de número de diapositiva"/>
          <p:cNvSpPr>
            <a:spLocks noGrp="1"/>
          </p:cNvSpPr>
          <p:nvPr>
            <p:ph type="sldNum" sz="quarter" idx="12"/>
          </p:nvPr>
        </p:nvSpPr>
        <p:spPr/>
        <p:txBody>
          <a:bodyPr/>
          <a:lstStyle/>
          <a:p>
            <a:fld id="{EC2569A9-F567-453E-859A-CDE18FDD1935}" type="slidenum">
              <a:rPr lang="es-ES" smtClean="0"/>
              <a:pPr/>
              <a:t>29</a:t>
            </a:fld>
            <a:endParaRPr lang="es-E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rgbClr val="811F91"/>
                </a:solidFill>
              </a:rPr>
              <a:t>Contenidos de la sesión</a:t>
            </a:r>
            <a:endParaRPr lang="es-ES" b="1" dirty="0">
              <a:solidFill>
                <a:srgbClr val="811F91"/>
              </a:solidFill>
            </a:endParaRPr>
          </a:p>
        </p:txBody>
      </p:sp>
      <p:graphicFrame>
        <p:nvGraphicFramePr>
          <p:cNvPr id="4" name="3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6" name="5 Marcador de número de diapositiva"/>
          <p:cNvSpPr>
            <a:spLocks noGrp="1"/>
          </p:cNvSpPr>
          <p:nvPr>
            <p:ph type="sldNum" sz="quarter" idx="12"/>
          </p:nvPr>
        </p:nvSpPr>
        <p:spPr/>
        <p:txBody>
          <a:bodyPr/>
          <a:lstStyle/>
          <a:p>
            <a:fld id="{EC2569A9-F567-453E-859A-CDE18FDD1935}" type="slidenum">
              <a:rPr lang="es-ES" smtClean="0"/>
              <a:pPr/>
              <a:t>3</a:t>
            </a:fld>
            <a:endParaRPr lang="es-E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b="1" dirty="0" smtClean="0">
                <a:solidFill>
                  <a:srgbClr val="811F91"/>
                </a:solidFill>
              </a:rPr>
              <a:t>Puesto 2</a:t>
            </a:r>
            <a:endParaRPr lang="es-ES" b="1" dirty="0">
              <a:solidFill>
                <a:srgbClr val="811F91"/>
              </a:solidFill>
            </a:endParaRPr>
          </a:p>
        </p:txBody>
      </p:sp>
      <p:graphicFrame>
        <p:nvGraphicFramePr>
          <p:cNvPr id="6" name="5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7" name="6 Marcador de número de diapositiva"/>
          <p:cNvSpPr>
            <a:spLocks noGrp="1"/>
          </p:cNvSpPr>
          <p:nvPr>
            <p:ph type="sldNum" sz="quarter" idx="12"/>
          </p:nvPr>
        </p:nvSpPr>
        <p:spPr/>
        <p:txBody>
          <a:bodyPr/>
          <a:lstStyle/>
          <a:p>
            <a:fld id="{EC2569A9-F567-453E-859A-CDE18FDD1935}" type="slidenum">
              <a:rPr lang="es-ES" smtClean="0"/>
              <a:pPr/>
              <a:t>30</a:t>
            </a:fld>
            <a:endParaRPr lang="es-E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b="1" dirty="0" smtClean="0">
                <a:solidFill>
                  <a:srgbClr val="811F91"/>
                </a:solidFill>
              </a:rPr>
              <a:t>Puesto 3</a:t>
            </a:r>
            <a:endParaRPr lang="es-ES" b="1" dirty="0">
              <a:solidFill>
                <a:srgbClr val="811F91"/>
              </a:solidFill>
            </a:endParaRPr>
          </a:p>
        </p:txBody>
      </p:sp>
      <p:graphicFrame>
        <p:nvGraphicFramePr>
          <p:cNvPr id="6" name="5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7" name="6 Marcador de número de diapositiva"/>
          <p:cNvSpPr>
            <a:spLocks noGrp="1"/>
          </p:cNvSpPr>
          <p:nvPr>
            <p:ph type="sldNum" sz="quarter" idx="12"/>
          </p:nvPr>
        </p:nvSpPr>
        <p:spPr/>
        <p:txBody>
          <a:bodyPr/>
          <a:lstStyle/>
          <a:p>
            <a:fld id="{EC2569A9-F567-453E-859A-CDE18FDD1935}" type="slidenum">
              <a:rPr lang="es-ES" smtClean="0"/>
              <a:pPr/>
              <a:t>31</a:t>
            </a:fld>
            <a:endParaRPr lang="es-E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CEA9D5"/>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214414" y="2000240"/>
            <a:ext cx="6572296" cy="1857388"/>
          </a:xfrm>
        </p:spPr>
        <p:txBody>
          <a:bodyPr>
            <a:normAutofit/>
          </a:bodyPr>
          <a:lstStyle/>
          <a:p>
            <a:pPr algn="ctr">
              <a:defRPr/>
            </a:pPr>
            <a:r>
              <a:rPr lang="es-ES" sz="3600" dirty="0" smtClean="0">
                <a:cs typeface="Arial" pitchFamily="34" charset="0"/>
              </a:rPr>
              <a:t>CARACTERISTICAS DE LA ORGANIZACIÓN DEL TRABAJO EN CADA PUESTO</a:t>
            </a:r>
            <a:endParaRPr lang="es-ES" sz="3600" dirty="0">
              <a:cs typeface="Arial" pitchFamily="34" charset="0"/>
            </a:endParaRPr>
          </a:p>
        </p:txBody>
      </p:sp>
      <p:sp>
        <p:nvSpPr>
          <p:cNvPr id="6" name="5 Marcador de número de diapositiva"/>
          <p:cNvSpPr>
            <a:spLocks noGrp="1"/>
          </p:cNvSpPr>
          <p:nvPr>
            <p:ph type="sldNum" sz="quarter" idx="12"/>
          </p:nvPr>
        </p:nvSpPr>
        <p:spPr/>
        <p:txBody>
          <a:bodyPr/>
          <a:lstStyle/>
          <a:p>
            <a:fld id="{ADE373B0-2A67-46EC-8C4A-4F2052C43514}" type="slidenum">
              <a:rPr lang="es-ES" smtClean="0"/>
              <a:pPr/>
              <a:t>32</a:t>
            </a:fld>
            <a:endParaRPr lang="es-ES" dirty="0"/>
          </a:p>
        </p:txBody>
      </p:sp>
      <p:pic>
        <p:nvPicPr>
          <p:cNvPr id="7" name="irc_mi" descr="http://www.fundacioncema.org/Uploads/imgs/noticias/Logo_con_Texto.jpg"/>
          <p:cNvPicPr/>
          <p:nvPr/>
        </p:nvPicPr>
        <p:blipFill>
          <a:blip r:embed="rId3" cstate="print"/>
          <a:srcRect/>
          <a:stretch>
            <a:fillRect/>
          </a:stretch>
        </p:blipFill>
        <p:spPr bwMode="auto">
          <a:xfrm>
            <a:off x="214282" y="142852"/>
            <a:ext cx="1159068" cy="626230"/>
          </a:xfrm>
          <a:prstGeom prst="rect">
            <a:avLst/>
          </a:prstGeom>
          <a:noFill/>
          <a:ln w="9525">
            <a:noFill/>
            <a:miter lim="800000"/>
            <a:headEnd/>
            <a:tailEnd/>
          </a:ln>
        </p:spPr>
      </p:pic>
      <p:pic>
        <p:nvPicPr>
          <p:cNvPr id="8" name="7 Imagen" descr="Logo-istas ccoo"/>
          <p:cNvPicPr/>
          <p:nvPr/>
        </p:nvPicPr>
        <p:blipFill>
          <a:blip r:embed="rId4" cstate="print"/>
          <a:srcRect/>
          <a:stretch>
            <a:fillRect/>
          </a:stretch>
        </p:blipFill>
        <p:spPr bwMode="auto">
          <a:xfrm>
            <a:off x="1643042" y="142852"/>
            <a:ext cx="1219200" cy="62865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3810" name="Rectangle 2"/>
          <p:cNvSpPr>
            <a:spLocks noGrp="1" noChangeArrowheads="1"/>
          </p:cNvSpPr>
          <p:nvPr>
            <p:ph type="title"/>
          </p:nvPr>
        </p:nvSpPr>
        <p:spPr>
          <a:noFill/>
          <a:ln/>
        </p:spPr>
        <p:txBody>
          <a:bodyPr>
            <a:normAutofit fontScale="90000"/>
          </a:bodyPr>
          <a:lstStyle/>
          <a:p>
            <a:pPr algn="ctr"/>
            <a:r>
              <a:rPr lang="es-ES" sz="4000" b="1" dirty="0" smtClean="0">
                <a:solidFill>
                  <a:srgbClr val="811F91"/>
                </a:solidFill>
              </a:rPr>
              <a:t>Variaciones estacionales en la empresa</a:t>
            </a:r>
            <a:endParaRPr lang="es-ES" sz="4000" b="1" dirty="0">
              <a:solidFill>
                <a:srgbClr val="811F91"/>
              </a:solidFill>
            </a:endParaRPr>
          </a:p>
        </p:txBody>
      </p:sp>
      <p:sp>
        <p:nvSpPr>
          <p:cNvPr id="503811" name="Text Box 3"/>
          <p:cNvSpPr txBox="1">
            <a:spLocks noChangeArrowheads="1"/>
          </p:cNvSpPr>
          <p:nvPr/>
        </p:nvSpPr>
        <p:spPr bwMode="auto">
          <a:xfrm rot="-5400000">
            <a:off x="-1857375" y="1987550"/>
            <a:ext cx="4289426" cy="260350"/>
          </a:xfrm>
          <a:prstGeom prst="rect">
            <a:avLst/>
          </a:prstGeom>
          <a:noFill/>
          <a:ln w="9525">
            <a:noFill/>
            <a:miter lim="800000"/>
            <a:headEnd/>
            <a:tailEnd/>
          </a:ln>
          <a:effectLst/>
        </p:spPr>
        <p:txBody>
          <a:bodyPr wrap="none">
            <a:spAutoFit/>
          </a:bodyPr>
          <a:lstStyle/>
          <a:p>
            <a:pPr algn="l" eaLnBrk="1" hangingPunct="1"/>
            <a:r>
              <a:rPr lang="es-ES_tradnl" sz="1100">
                <a:solidFill>
                  <a:schemeClr val="bg1"/>
                </a:solidFill>
                <a:latin typeface="Tahoma" pitchFamily="34" charset="0"/>
              </a:rPr>
              <a:t>FACTORES ECONÓMICOS, PRODUCTIVOS Y COMERCIALES</a:t>
            </a:r>
            <a:endParaRPr lang="es-ES_tradnl" sz="1100" b="0">
              <a:latin typeface="Tahoma" pitchFamily="34" charset="0"/>
            </a:endParaRPr>
          </a:p>
        </p:txBody>
      </p:sp>
      <p:pic>
        <p:nvPicPr>
          <p:cNvPr id="503820" name="Picture 12"/>
          <p:cNvPicPr>
            <a:picLocks noGrp="1" noChangeAspect="1" noChangeArrowheads="1"/>
          </p:cNvPicPr>
          <p:nvPr>
            <p:ph idx="1"/>
          </p:nvPr>
        </p:nvPicPr>
        <p:blipFill>
          <a:blip r:embed="rId3"/>
          <a:srcRect/>
          <a:stretch>
            <a:fillRect/>
          </a:stretch>
        </p:blipFill>
        <p:spPr>
          <a:xfrm>
            <a:off x="755650" y="1643051"/>
            <a:ext cx="7667625" cy="4594238"/>
          </a:xfrm>
          <a:noFill/>
          <a:ln/>
        </p:spPr>
      </p:pic>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6" name="5 Marcador de número de diapositiva"/>
          <p:cNvSpPr>
            <a:spLocks noGrp="1"/>
          </p:cNvSpPr>
          <p:nvPr>
            <p:ph type="sldNum" sz="quarter" idx="12"/>
          </p:nvPr>
        </p:nvSpPr>
        <p:spPr/>
        <p:txBody>
          <a:bodyPr/>
          <a:lstStyle/>
          <a:p>
            <a:fld id="{EC2569A9-F567-453E-859A-CDE18FDD1935}" type="slidenum">
              <a:rPr lang="es-ES" smtClean="0"/>
              <a:pPr/>
              <a:t>33</a:t>
            </a:fld>
            <a:endParaRPr lang="es-E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b="1" dirty="0" smtClean="0">
                <a:solidFill>
                  <a:srgbClr val="811F91"/>
                </a:solidFill>
              </a:rPr>
              <a:t>Puesto 1</a:t>
            </a:r>
            <a:endParaRPr lang="es-ES" b="1" dirty="0">
              <a:solidFill>
                <a:srgbClr val="811F91"/>
              </a:solidFill>
            </a:endParaRPr>
          </a:p>
        </p:txBody>
      </p:sp>
      <p:graphicFrame>
        <p:nvGraphicFramePr>
          <p:cNvPr id="6" name="5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7" name="6 Marcador de número de diapositiva"/>
          <p:cNvSpPr>
            <a:spLocks noGrp="1"/>
          </p:cNvSpPr>
          <p:nvPr>
            <p:ph type="sldNum" sz="quarter" idx="12"/>
          </p:nvPr>
        </p:nvSpPr>
        <p:spPr/>
        <p:txBody>
          <a:bodyPr/>
          <a:lstStyle/>
          <a:p>
            <a:fld id="{EC2569A9-F567-453E-859A-CDE18FDD1935}" type="slidenum">
              <a:rPr lang="es-ES" smtClean="0"/>
              <a:pPr/>
              <a:t>34</a:t>
            </a:fld>
            <a:endParaRPr lang="es-E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b="1" dirty="0" smtClean="0">
                <a:solidFill>
                  <a:srgbClr val="811F91"/>
                </a:solidFill>
              </a:rPr>
              <a:t>Puesto 2</a:t>
            </a:r>
            <a:endParaRPr lang="es-ES" b="1" dirty="0">
              <a:solidFill>
                <a:srgbClr val="811F91"/>
              </a:solidFill>
            </a:endParaRPr>
          </a:p>
        </p:txBody>
      </p:sp>
      <p:graphicFrame>
        <p:nvGraphicFramePr>
          <p:cNvPr id="6" name="5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7" name="6 Marcador de número de diapositiva"/>
          <p:cNvSpPr>
            <a:spLocks noGrp="1"/>
          </p:cNvSpPr>
          <p:nvPr>
            <p:ph type="sldNum" sz="quarter" idx="12"/>
          </p:nvPr>
        </p:nvSpPr>
        <p:spPr/>
        <p:txBody>
          <a:bodyPr/>
          <a:lstStyle/>
          <a:p>
            <a:fld id="{EC2569A9-F567-453E-859A-CDE18FDD1935}" type="slidenum">
              <a:rPr lang="es-ES" smtClean="0"/>
              <a:pPr/>
              <a:t>35</a:t>
            </a:fld>
            <a:endParaRPr lang="es-E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b="1" dirty="0" smtClean="0">
                <a:solidFill>
                  <a:srgbClr val="811F91"/>
                </a:solidFill>
              </a:rPr>
              <a:t>Puesto 3</a:t>
            </a:r>
            <a:endParaRPr lang="es-ES" b="1" dirty="0">
              <a:solidFill>
                <a:srgbClr val="811F91"/>
              </a:solidFill>
            </a:endParaRPr>
          </a:p>
        </p:txBody>
      </p:sp>
      <p:graphicFrame>
        <p:nvGraphicFramePr>
          <p:cNvPr id="6" name="5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7" name="6 Marcador de número de diapositiva"/>
          <p:cNvSpPr>
            <a:spLocks noGrp="1"/>
          </p:cNvSpPr>
          <p:nvPr>
            <p:ph type="sldNum" sz="quarter" idx="12"/>
          </p:nvPr>
        </p:nvSpPr>
        <p:spPr/>
        <p:txBody>
          <a:bodyPr/>
          <a:lstStyle/>
          <a:p>
            <a:fld id="{EC2569A9-F567-453E-859A-CDE18FDD1935}" type="slidenum">
              <a:rPr lang="es-ES" smtClean="0"/>
              <a:pPr/>
              <a:t>36</a:t>
            </a:fld>
            <a:endParaRPr lang="es-E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CEA9D5"/>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857224" y="1285860"/>
            <a:ext cx="7358114" cy="2071702"/>
          </a:xfrm>
        </p:spPr>
        <p:txBody>
          <a:bodyPr>
            <a:normAutofit/>
          </a:bodyPr>
          <a:lstStyle/>
          <a:p>
            <a:pPr algn="ctr">
              <a:defRPr/>
            </a:pPr>
            <a:r>
              <a:rPr lang="es-ES" sz="3600" dirty="0" smtClean="0">
                <a:cs typeface="Arial" pitchFamily="34" charset="0"/>
              </a:rPr>
              <a:t>VISITA A LOS PUESTOS DE TRABAJO</a:t>
            </a:r>
            <a:endParaRPr lang="es-ES" sz="3600" dirty="0">
              <a:cs typeface="Arial" pitchFamily="34" charset="0"/>
            </a:endParaRPr>
          </a:p>
        </p:txBody>
      </p:sp>
      <p:sp>
        <p:nvSpPr>
          <p:cNvPr id="6" name="5 Marcador de número de diapositiva"/>
          <p:cNvSpPr>
            <a:spLocks noGrp="1"/>
          </p:cNvSpPr>
          <p:nvPr>
            <p:ph type="sldNum" sz="quarter" idx="12"/>
          </p:nvPr>
        </p:nvSpPr>
        <p:spPr/>
        <p:txBody>
          <a:bodyPr/>
          <a:lstStyle/>
          <a:p>
            <a:fld id="{ADE373B0-2A67-46EC-8C4A-4F2052C43514}" type="slidenum">
              <a:rPr lang="es-ES" smtClean="0"/>
              <a:pPr/>
              <a:t>37</a:t>
            </a:fld>
            <a:endParaRPr lang="es-ES" dirty="0"/>
          </a:p>
        </p:txBody>
      </p:sp>
      <p:pic>
        <p:nvPicPr>
          <p:cNvPr id="7" name="Picture 2" descr="C:\Users\msevilla.000\AppData\Local\Microsoft\Windows\Temporary Internet Files\Content.IE5\N34ZDQ2E\MC900397078[1].wmf"/>
          <p:cNvPicPr>
            <a:picLocks noChangeAspect="1" noChangeArrowheads="1"/>
          </p:cNvPicPr>
          <p:nvPr/>
        </p:nvPicPr>
        <p:blipFill>
          <a:blip r:embed="rId3"/>
          <a:srcRect/>
          <a:stretch>
            <a:fillRect/>
          </a:stretch>
        </p:blipFill>
        <p:spPr bwMode="auto">
          <a:xfrm>
            <a:off x="3071802" y="3286124"/>
            <a:ext cx="2606630" cy="2571768"/>
          </a:xfrm>
          <a:prstGeom prst="rect">
            <a:avLst/>
          </a:prstGeom>
          <a:noFill/>
        </p:spPr>
      </p:pic>
      <p:pic>
        <p:nvPicPr>
          <p:cNvPr id="8" name="irc_mi" descr="http://www.fundacioncema.org/Uploads/imgs/noticias/Logo_con_Texto.jpg"/>
          <p:cNvPicPr/>
          <p:nvPr/>
        </p:nvPicPr>
        <p:blipFill>
          <a:blip r:embed="rId4" cstate="print"/>
          <a:srcRect/>
          <a:stretch>
            <a:fillRect/>
          </a:stretch>
        </p:blipFill>
        <p:spPr bwMode="auto">
          <a:xfrm>
            <a:off x="214282" y="142852"/>
            <a:ext cx="1159068" cy="626230"/>
          </a:xfrm>
          <a:prstGeom prst="rect">
            <a:avLst/>
          </a:prstGeom>
          <a:noFill/>
          <a:ln w="9525">
            <a:noFill/>
            <a:miter lim="800000"/>
            <a:headEnd/>
            <a:tailEnd/>
          </a:ln>
        </p:spPr>
      </p:pic>
      <p:pic>
        <p:nvPicPr>
          <p:cNvPr id="9" name="8 Imagen" descr="Logo-istas ccoo"/>
          <p:cNvPicPr/>
          <p:nvPr/>
        </p:nvPicPr>
        <p:blipFill>
          <a:blip r:embed="rId5" cstate="print"/>
          <a:srcRect/>
          <a:stretch>
            <a:fillRect/>
          </a:stretch>
        </p:blipFill>
        <p:spPr bwMode="auto">
          <a:xfrm>
            <a:off x="1643042" y="142852"/>
            <a:ext cx="1219200" cy="62865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4"/>
          <p:cNvSpPr txBox="1">
            <a:spLocks noChangeArrowheads="1"/>
          </p:cNvSpPr>
          <p:nvPr/>
        </p:nvSpPr>
        <p:spPr bwMode="auto">
          <a:xfrm>
            <a:off x="642910" y="1071546"/>
            <a:ext cx="7772400" cy="2420937"/>
          </a:xfrm>
          <a:prstGeom prst="rect">
            <a:avLst/>
          </a:prstGeom>
          <a:solidFill>
            <a:schemeClr val="bg1"/>
          </a:solidFill>
          <a:ln w="9525">
            <a:noFill/>
            <a:miter lim="800000"/>
            <a:headEnd/>
            <a:tailEnd/>
          </a:ln>
        </p:spPr>
        <p:txBody>
          <a:bodyPr anchor="ctr"/>
          <a:lstStyle/>
          <a:p>
            <a:pPr algn="ctr"/>
            <a:endParaRPr lang="es-ES" sz="5400" dirty="0">
              <a:solidFill>
                <a:srgbClr val="336699"/>
              </a:solidFill>
            </a:endParaRPr>
          </a:p>
          <a:p>
            <a:pPr algn="ctr"/>
            <a:endParaRPr lang="es-ES" sz="5400" dirty="0">
              <a:solidFill>
                <a:srgbClr val="336699"/>
              </a:solidFill>
            </a:endParaRPr>
          </a:p>
          <a:p>
            <a:pPr algn="ctr"/>
            <a:endParaRPr lang="es-ES" sz="5400" dirty="0">
              <a:solidFill>
                <a:srgbClr val="336699"/>
              </a:solidFill>
            </a:endParaRPr>
          </a:p>
          <a:p>
            <a:pPr algn="ctr"/>
            <a:r>
              <a:rPr lang="es-ES" sz="5400" dirty="0">
                <a:solidFill>
                  <a:srgbClr val="336699"/>
                </a:solidFill>
              </a:rPr>
              <a:t>Muchas gracias por tu participación</a:t>
            </a:r>
            <a:r>
              <a:rPr lang="es-ES" sz="4400" dirty="0">
                <a:solidFill>
                  <a:schemeClr val="tx2"/>
                </a:solidFill>
              </a:rPr>
              <a:t/>
            </a:r>
            <a:br>
              <a:rPr lang="es-ES" sz="4400" dirty="0">
                <a:solidFill>
                  <a:schemeClr val="tx2"/>
                </a:solidFill>
              </a:rPr>
            </a:br>
            <a:endParaRPr lang="es-ES" sz="4400" dirty="0">
              <a:solidFill>
                <a:schemeClr val="tx2"/>
              </a:solidFill>
            </a:endParaRPr>
          </a:p>
          <a:p>
            <a:pPr algn="ctr"/>
            <a:endParaRPr lang="es-ES" sz="4400" b="1" dirty="0">
              <a:solidFill>
                <a:schemeClr val="tx2"/>
              </a:solidFill>
            </a:endParaRPr>
          </a:p>
          <a:p>
            <a:pPr algn="ctr"/>
            <a:endParaRPr lang="es-ES" sz="2400" b="1" dirty="0">
              <a:solidFill>
                <a:srgbClr val="FF0000"/>
              </a:solidFill>
            </a:endParaRPr>
          </a:p>
          <a:p>
            <a:pPr algn="ctr"/>
            <a:endParaRPr lang="es-ES" sz="2400" b="1" dirty="0">
              <a:solidFill>
                <a:srgbClr val="FF0000"/>
              </a:solidFill>
            </a:endParaRPr>
          </a:p>
          <a:p>
            <a:pPr algn="ctr"/>
            <a:endParaRPr lang="es-ES" sz="2400" b="1" dirty="0">
              <a:solidFill>
                <a:srgbClr val="FF0000"/>
              </a:solidFill>
            </a:endParaRPr>
          </a:p>
          <a:p>
            <a:pPr algn="ctr"/>
            <a:endParaRPr lang="es-ES" sz="2400" b="1" dirty="0">
              <a:solidFill>
                <a:schemeClr val="tx2"/>
              </a:solidFill>
            </a:endParaRPr>
          </a:p>
        </p:txBody>
      </p:sp>
      <p:pic>
        <p:nvPicPr>
          <p:cNvPr id="7" name="6 Imagen" descr="logoERGOPAR-01.jpg"/>
          <p:cNvPicPr>
            <a:picLocks noChangeAspect="1"/>
          </p:cNvPicPr>
          <p:nvPr/>
        </p:nvPicPr>
        <p:blipFill>
          <a:blip r:embed="rId2" cstate="print"/>
          <a:stretch>
            <a:fillRect/>
          </a:stretch>
        </p:blipFill>
        <p:spPr>
          <a:xfrm>
            <a:off x="2000232" y="2857496"/>
            <a:ext cx="4953000" cy="2045208"/>
          </a:xfrm>
          <a:prstGeom prst="rect">
            <a:avLst/>
          </a:prstGeom>
          <a:ln>
            <a:noFill/>
          </a:ln>
          <a:effectLst>
            <a:softEdge rad="112500"/>
          </a:effectLst>
        </p:spPr>
      </p:pic>
      <p:pic>
        <p:nvPicPr>
          <p:cNvPr id="5" name="irc_mi" descr="http://www.fundacioncema.org/Uploads/imgs/noticias/Logo_con_Texto.jpg"/>
          <p:cNvPicPr/>
          <p:nvPr/>
        </p:nvPicPr>
        <p:blipFill>
          <a:blip r:embed="rId3" cstate="print"/>
          <a:srcRect/>
          <a:stretch>
            <a:fillRect/>
          </a:stretch>
        </p:blipFill>
        <p:spPr bwMode="auto">
          <a:xfrm>
            <a:off x="6143636" y="5786454"/>
            <a:ext cx="1159068" cy="626230"/>
          </a:xfrm>
          <a:prstGeom prst="rect">
            <a:avLst/>
          </a:prstGeom>
          <a:noFill/>
          <a:ln w="9525">
            <a:noFill/>
            <a:miter lim="800000"/>
            <a:headEnd/>
            <a:tailEnd/>
          </a:ln>
        </p:spPr>
      </p:pic>
      <p:pic>
        <p:nvPicPr>
          <p:cNvPr id="6" name="5 Imagen" descr="Logo-istas ccoo"/>
          <p:cNvPicPr/>
          <p:nvPr/>
        </p:nvPicPr>
        <p:blipFill>
          <a:blip r:embed="rId4" cstate="print"/>
          <a:srcRect/>
          <a:stretch>
            <a:fillRect/>
          </a:stretch>
        </p:blipFill>
        <p:spPr bwMode="auto">
          <a:xfrm>
            <a:off x="7572396" y="5786454"/>
            <a:ext cx="1219200" cy="628650"/>
          </a:xfrm>
          <a:prstGeom prst="rect">
            <a:avLst/>
          </a:prstGeom>
          <a:noFill/>
          <a:ln w="9525">
            <a:noFill/>
            <a:miter lim="800000"/>
            <a:headEnd/>
            <a:tailEnd/>
          </a:ln>
        </p:spPr>
      </p:pic>
      <p:sp>
        <p:nvSpPr>
          <p:cNvPr id="8" name="7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9" name="8 Marcador de número de diapositiva"/>
          <p:cNvSpPr>
            <a:spLocks noGrp="1"/>
          </p:cNvSpPr>
          <p:nvPr>
            <p:ph type="sldNum" sz="quarter" idx="12"/>
          </p:nvPr>
        </p:nvSpPr>
        <p:spPr/>
        <p:txBody>
          <a:bodyPr/>
          <a:lstStyle/>
          <a:p>
            <a:fld id="{EC2569A9-F567-453E-859A-CDE18FDD1935}" type="slidenum">
              <a:rPr lang="es-ES" smtClean="0"/>
              <a:pPr/>
              <a:t>38</a:t>
            </a:fld>
            <a:endParaRPr lang="es-ES"/>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amond(in)">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EA9D5"/>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500034" y="1428736"/>
            <a:ext cx="7572428" cy="1571636"/>
          </a:xfrm>
        </p:spPr>
        <p:txBody>
          <a:bodyPr>
            <a:normAutofit/>
          </a:bodyPr>
          <a:lstStyle/>
          <a:p>
            <a:pPr algn="ctr">
              <a:defRPr/>
            </a:pPr>
            <a:r>
              <a:rPr lang="es-ES" sz="3600" dirty="0" smtClean="0">
                <a:cs typeface="Arial" pitchFamily="34" charset="0"/>
              </a:rPr>
              <a:t>organigrama del ámbito de intervención</a:t>
            </a:r>
            <a:endParaRPr lang="es-ES" sz="3600" dirty="0">
              <a:cs typeface="Arial" pitchFamily="34" charset="0"/>
            </a:endParaRPr>
          </a:p>
        </p:txBody>
      </p:sp>
      <p:sp>
        <p:nvSpPr>
          <p:cNvPr id="6" name="5 Marcador de número de diapositiva"/>
          <p:cNvSpPr>
            <a:spLocks noGrp="1"/>
          </p:cNvSpPr>
          <p:nvPr>
            <p:ph type="sldNum" sz="quarter" idx="12"/>
          </p:nvPr>
        </p:nvSpPr>
        <p:spPr/>
        <p:txBody>
          <a:bodyPr/>
          <a:lstStyle/>
          <a:p>
            <a:fld id="{ADE373B0-2A67-46EC-8C4A-4F2052C43514}" type="slidenum">
              <a:rPr lang="es-ES" smtClean="0"/>
              <a:pPr/>
              <a:t>4</a:t>
            </a:fld>
            <a:endParaRPr lang="es-ES" dirty="0"/>
          </a:p>
        </p:txBody>
      </p:sp>
      <p:sp>
        <p:nvSpPr>
          <p:cNvPr id="10" name="9 Rectángulo"/>
          <p:cNvSpPr/>
          <p:nvPr/>
        </p:nvSpPr>
        <p:spPr>
          <a:xfrm>
            <a:off x="1071538" y="3812449"/>
            <a:ext cx="6357982" cy="461665"/>
          </a:xfrm>
          <a:prstGeom prst="rect">
            <a:avLst/>
          </a:prstGeom>
        </p:spPr>
        <p:txBody>
          <a:bodyPr wrap="square">
            <a:spAutoFit/>
          </a:bodyPr>
          <a:lstStyle/>
          <a:p>
            <a:pPr algn="ctr"/>
            <a:r>
              <a:rPr lang="es-ES" sz="2400" b="1" dirty="0" smtClean="0">
                <a:solidFill>
                  <a:srgbClr val="C00000"/>
                </a:solidFill>
              </a:rPr>
              <a:t>Departamento/sección/puestos</a:t>
            </a:r>
            <a:endParaRPr lang="es-ES" sz="2400" b="1" dirty="0"/>
          </a:p>
        </p:txBody>
      </p:sp>
      <p:pic>
        <p:nvPicPr>
          <p:cNvPr id="7" name="irc_mi" descr="http://www.fundacioncema.org/Uploads/imgs/noticias/Logo_con_Texto.jpg"/>
          <p:cNvPicPr/>
          <p:nvPr/>
        </p:nvPicPr>
        <p:blipFill>
          <a:blip r:embed="rId3" cstate="print"/>
          <a:srcRect/>
          <a:stretch>
            <a:fillRect/>
          </a:stretch>
        </p:blipFill>
        <p:spPr bwMode="auto">
          <a:xfrm>
            <a:off x="214282" y="142852"/>
            <a:ext cx="1159068" cy="626230"/>
          </a:xfrm>
          <a:prstGeom prst="rect">
            <a:avLst/>
          </a:prstGeom>
          <a:noFill/>
          <a:ln w="9525">
            <a:noFill/>
            <a:miter lim="800000"/>
            <a:headEnd/>
            <a:tailEnd/>
          </a:ln>
        </p:spPr>
      </p:pic>
      <p:pic>
        <p:nvPicPr>
          <p:cNvPr id="8" name="7 Imagen" descr="Logo-istas ccoo"/>
          <p:cNvPicPr/>
          <p:nvPr/>
        </p:nvPicPr>
        <p:blipFill>
          <a:blip r:embed="rId4" cstate="print"/>
          <a:srcRect/>
          <a:stretch>
            <a:fillRect/>
          </a:stretch>
        </p:blipFill>
        <p:spPr bwMode="auto">
          <a:xfrm>
            <a:off x="1643042" y="142852"/>
            <a:ext cx="1219200" cy="62865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b="1" dirty="0" smtClean="0">
                <a:solidFill>
                  <a:srgbClr val="811F91"/>
                </a:solidFill>
              </a:rPr>
              <a:t>Organigrama</a:t>
            </a:r>
            <a:endParaRPr lang="es-ES" b="1" dirty="0">
              <a:solidFill>
                <a:srgbClr val="811F91"/>
              </a:solidFill>
            </a:endParaRPr>
          </a:p>
        </p:txBody>
      </p:sp>
      <p:graphicFrame>
        <p:nvGraphicFramePr>
          <p:cNvPr id="6" name="5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7" name="6 Marcador de número de diapositiva"/>
          <p:cNvSpPr>
            <a:spLocks noGrp="1"/>
          </p:cNvSpPr>
          <p:nvPr>
            <p:ph type="sldNum" sz="quarter" idx="12"/>
          </p:nvPr>
        </p:nvSpPr>
        <p:spPr/>
        <p:txBody>
          <a:bodyPr/>
          <a:lstStyle/>
          <a:p>
            <a:fld id="{EC2569A9-F567-453E-859A-CDE18FDD1935}" type="slidenum">
              <a:rPr lang="es-ES" smtClean="0"/>
              <a:pPr/>
              <a:t>5</a:t>
            </a:fld>
            <a:endParaRPr lang="es-E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EA9D5"/>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642910" y="1500174"/>
            <a:ext cx="7786742" cy="1857388"/>
          </a:xfrm>
        </p:spPr>
        <p:txBody>
          <a:bodyPr>
            <a:normAutofit/>
          </a:bodyPr>
          <a:lstStyle/>
          <a:p>
            <a:pPr algn="ctr">
              <a:defRPr/>
            </a:pPr>
            <a:r>
              <a:rPr lang="es-ES" sz="3600" dirty="0" smtClean="0">
                <a:cs typeface="Arial" pitchFamily="34" charset="0"/>
              </a:rPr>
              <a:t>Número y características de los trabajadores del ámbito de intervención</a:t>
            </a:r>
            <a:endParaRPr lang="es-ES" sz="3600" dirty="0">
              <a:cs typeface="Arial" pitchFamily="34" charset="0"/>
            </a:endParaRPr>
          </a:p>
        </p:txBody>
      </p:sp>
      <p:sp>
        <p:nvSpPr>
          <p:cNvPr id="6" name="5 Marcador de número de diapositiva"/>
          <p:cNvSpPr>
            <a:spLocks noGrp="1"/>
          </p:cNvSpPr>
          <p:nvPr>
            <p:ph type="sldNum" sz="quarter" idx="12"/>
          </p:nvPr>
        </p:nvSpPr>
        <p:spPr/>
        <p:txBody>
          <a:bodyPr/>
          <a:lstStyle/>
          <a:p>
            <a:fld id="{ADE373B0-2A67-46EC-8C4A-4F2052C43514}" type="slidenum">
              <a:rPr lang="es-ES" smtClean="0"/>
              <a:pPr/>
              <a:t>6</a:t>
            </a:fld>
            <a:endParaRPr lang="es-ES" dirty="0"/>
          </a:p>
        </p:txBody>
      </p:sp>
      <p:sp>
        <p:nvSpPr>
          <p:cNvPr id="10" name="9 Rectángulo"/>
          <p:cNvSpPr/>
          <p:nvPr/>
        </p:nvSpPr>
        <p:spPr>
          <a:xfrm>
            <a:off x="1571604" y="4071943"/>
            <a:ext cx="5786478" cy="461665"/>
          </a:xfrm>
          <a:prstGeom prst="rect">
            <a:avLst/>
          </a:prstGeom>
        </p:spPr>
        <p:txBody>
          <a:bodyPr wrap="square">
            <a:spAutoFit/>
          </a:bodyPr>
          <a:lstStyle/>
          <a:p>
            <a:pPr algn="ctr"/>
            <a:r>
              <a:rPr lang="es-ES" sz="2400" b="1" dirty="0" smtClean="0">
                <a:solidFill>
                  <a:srgbClr val="C00000"/>
                </a:solidFill>
              </a:rPr>
              <a:t>Individuales y laborales</a:t>
            </a:r>
            <a:endParaRPr lang="es-ES" sz="2400" b="1" dirty="0"/>
          </a:p>
        </p:txBody>
      </p:sp>
      <p:pic>
        <p:nvPicPr>
          <p:cNvPr id="7" name="irc_mi" descr="http://www.fundacioncema.org/Uploads/imgs/noticias/Logo_con_Texto.jpg"/>
          <p:cNvPicPr/>
          <p:nvPr/>
        </p:nvPicPr>
        <p:blipFill>
          <a:blip r:embed="rId3" cstate="print"/>
          <a:srcRect/>
          <a:stretch>
            <a:fillRect/>
          </a:stretch>
        </p:blipFill>
        <p:spPr bwMode="auto">
          <a:xfrm>
            <a:off x="214282" y="142852"/>
            <a:ext cx="1159068" cy="626230"/>
          </a:xfrm>
          <a:prstGeom prst="rect">
            <a:avLst/>
          </a:prstGeom>
          <a:noFill/>
          <a:ln w="9525">
            <a:noFill/>
            <a:miter lim="800000"/>
            <a:headEnd/>
            <a:tailEnd/>
          </a:ln>
        </p:spPr>
      </p:pic>
      <p:pic>
        <p:nvPicPr>
          <p:cNvPr id="8" name="7 Imagen" descr="Logo-istas ccoo"/>
          <p:cNvPicPr/>
          <p:nvPr/>
        </p:nvPicPr>
        <p:blipFill>
          <a:blip r:embed="rId4" cstate="print"/>
          <a:srcRect/>
          <a:stretch>
            <a:fillRect/>
          </a:stretch>
        </p:blipFill>
        <p:spPr bwMode="auto">
          <a:xfrm>
            <a:off x="1643042" y="142852"/>
            <a:ext cx="1219200" cy="62865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b="1" dirty="0" smtClean="0">
                <a:solidFill>
                  <a:srgbClr val="811F91"/>
                </a:solidFill>
              </a:rPr>
              <a:t>Puesto 1</a:t>
            </a:r>
            <a:endParaRPr lang="es-ES" b="1" dirty="0">
              <a:solidFill>
                <a:srgbClr val="811F91"/>
              </a:solidFill>
            </a:endParaRPr>
          </a:p>
        </p:txBody>
      </p:sp>
      <p:graphicFrame>
        <p:nvGraphicFramePr>
          <p:cNvPr id="6" name="5 Marcador de contenido"/>
          <p:cNvGraphicFramePr>
            <a:graphicFrameLocks noGrp="1"/>
          </p:cNvGraphicFramePr>
          <p:nvPr>
            <p:ph idx="1"/>
          </p:nvPr>
        </p:nvGraphicFramePr>
        <p:xfrm>
          <a:off x="457200" y="1285860"/>
          <a:ext cx="8229600" cy="50720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7" name="6 Marcador de número de diapositiva"/>
          <p:cNvSpPr>
            <a:spLocks noGrp="1"/>
          </p:cNvSpPr>
          <p:nvPr>
            <p:ph type="sldNum" sz="quarter" idx="12"/>
          </p:nvPr>
        </p:nvSpPr>
        <p:spPr/>
        <p:txBody>
          <a:bodyPr/>
          <a:lstStyle/>
          <a:p>
            <a:fld id="{EC2569A9-F567-453E-859A-CDE18FDD1935}" type="slidenum">
              <a:rPr lang="es-ES" smtClean="0"/>
              <a:pPr/>
              <a:t>7</a:t>
            </a:fld>
            <a:endParaRPr lang="es-E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b="1" dirty="0" smtClean="0">
                <a:solidFill>
                  <a:srgbClr val="811F91"/>
                </a:solidFill>
              </a:rPr>
              <a:t>Puesto 2</a:t>
            </a:r>
            <a:endParaRPr lang="es-ES" b="1" dirty="0">
              <a:solidFill>
                <a:srgbClr val="811F91"/>
              </a:solidFill>
            </a:endParaRPr>
          </a:p>
        </p:txBody>
      </p:sp>
      <p:graphicFrame>
        <p:nvGraphicFramePr>
          <p:cNvPr id="6" name="5 Marcador de contenido"/>
          <p:cNvGraphicFramePr>
            <a:graphicFrameLocks noGrp="1"/>
          </p:cNvGraphicFramePr>
          <p:nvPr>
            <p:ph idx="1"/>
          </p:nvPr>
        </p:nvGraphicFramePr>
        <p:xfrm>
          <a:off x="457200" y="1357298"/>
          <a:ext cx="8229600" cy="50006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7" name="6 Marcador de número de diapositiva"/>
          <p:cNvSpPr>
            <a:spLocks noGrp="1"/>
          </p:cNvSpPr>
          <p:nvPr>
            <p:ph type="sldNum" sz="quarter" idx="12"/>
          </p:nvPr>
        </p:nvSpPr>
        <p:spPr/>
        <p:txBody>
          <a:bodyPr/>
          <a:lstStyle/>
          <a:p>
            <a:fld id="{EC2569A9-F567-453E-859A-CDE18FDD1935}" type="slidenum">
              <a:rPr lang="es-ES" smtClean="0"/>
              <a:pPr/>
              <a:t>8</a:t>
            </a:fld>
            <a:endParaRPr lang="es-E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b="1" dirty="0" smtClean="0">
                <a:solidFill>
                  <a:srgbClr val="811F91"/>
                </a:solidFill>
              </a:rPr>
              <a:t>Puesto 3</a:t>
            </a:r>
            <a:endParaRPr lang="es-ES" b="1" dirty="0">
              <a:solidFill>
                <a:srgbClr val="811F91"/>
              </a:solidFill>
            </a:endParaRPr>
          </a:p>
        </p:txBody>
      </p:sp>
      <p:graphicFrame>
        <p:nvGraphicFramePr>
          <p:cNvPr id="6" name="5 Marcador de contenido"/>
          <p:cNvGraphicFramePr>
            <a:graphicFrameLocks noGrp="1"/>
          </p:cNvGraphicFramePr>
          <p:nvPr>
            <p:ph idx="1"/>
          </p:nvPr>
        </p:nvGraphicFramePr>
        <p:xfrm>
          <a:off x="457200" y="1285860"/>
          <a:ext cx="8229600" cy="48403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Rectángulo"/>
          <p:cNvSpPr/>
          <p:nvPr/>
        </p:nvSpPr>
        <p:spPr>
          <a:xfrm>
            <a:off x="714348" y="6429396"/>
            <a:ext cx="5000660" cy="261610"/>
          </a:xfrm>
          <a:prstGeom prst="rect">
            <a:avLst/>
          </a:prstGeom>
        </p:spPr>
        <p:txBody>
          <a:bodyPr wrap="square">
            <a:spAutoFit/>
          </a:bodyPr>
          <a:lstStyle/>
          <a:p>
            <a:r>
              <a:rPr lang="es-ES" sz="1100" kern="1200" dirty="0" smtClean="0">
                <a:solidFill>
                  <a:srgbClr val="811F91"/>
                </a:solidFill>
                <a:latin typeface="+mn-lt"/>
                <a:ea typeface="+mn-ea"/>
                <a:cs typeface="+mn-cs"/>
              </a:rPr>
              <a:t>Método ERGOPAR Versión 2.0</a:t>
            </a:r>
            <a:endParaRPr lang="es-ES" sz="1100" kern="1200" dirty="0">
              <a:solidFill>
                <a:srgbClr val="811F91"/>
              </a:solidFill>
              <a:latin typeface="+mn-lt"/>
              <a:ea typeface="+mn-ea"/>
              <a:cs typeface="+mn-cs"/>
            </a:endParaRPr>
          </a:p>
        </p:txBody>
      </p:sp>
      <p:sp>
        <p:nvSpPr>
          <p:cNvPr id="7" name="6 Marcador de número de diapositiva"/>
          <p:cNvSpPr>
            <a:spLocks noGrp="1"/>
          </p:cNvSpPr>
          <p:nvPr>
            <p:ph type="sldNum" sz="quarter" idx="12"/>
          </p:nvPr>
        </p:nvSpPr>
        <p:spPr/>
        <p:txBody>
          <a:bodyPr/>
          <a:lstStyle/>
          <a:p>
            <a:fld id="{EC2569A9-F567-453E-859A-CDE18FDD1935}" type="slidenum">
              <a:rPr lang="es-ES" smtClean="0"/>
              <a:pPr/>
              <a:t>9</a:t>
            </a:fld>
            <a:endParaRPr lang="es-E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TotalTime>
  <Words>2285</Words>
  <Application>Microsoft Office PowerPoint</Application>
  <PresentationFormat>Presentación en pantalla (4:3)</PresentationFormat>
  <Paragraphs>395</Paragraphs>
  <Slides>38</Slides>
  <Notes>37</Notes>
  <HiddenSlides>0</HiddenSlides>
  <MMClips>0</MMClips>
  <ScaleCrop>false</ScaleCrop>
  <HeadingPairs>
    <vt:vector size="4" baseType="variant">
      <vt:variant>
        <vt:lpstr>Tema</vt:lpstr>
      </vt:variant>
      <vt:variant>
        <vt:i4>1</vt:i4>
      </vt:variant>
      <vt:variant>
        <vt:lpstr>Títulos de diapositiva</vt:lpstr>
      </vt:variant>
      <vt:variant>
        <vt:i4>38</vt:i4>
      </vt:variant>
    </vt:vector>
  </HeadingPairs>
  <TitlesOfParts>
    <vt:vector size="39" baseType="lpstr">
      <vt:lpstr>Tema de Office</vt:lpstr>
      <vt:lpstr>Diapositiva 1</vt:lpstr>
      <vt:lpstr>Objetivos de la sesión formativa</vt:lpstr>
      <vt:lpstr>Contenidos de la sesión</vt:lpstr>
      <vt:lpstr>organigrama del ámbito de intervención</vt:lpstr>
      <vt:lpstr>Organigrama</vt:lpstr>
      <vt:lpstr>Número y características de los trabajadores del ámbito de intervención</vt:lpstr>
      <vt:lpstr>Puesto 1</vt:lpstr>
      <vt:lpstr>Puesto 2</vt:lpstr>
      <vt:lpstr>Puesto 3</vt:lpstr>
      <vt:lpstr>DATOS DE SINIESTRALIDAD LABORAL POR TME</vt:lpstr>
      <vt:lpstr>TME (Accidente de trabajo y enfermedad profesional)</vt:lpstr>
      <vt:lpstr>TME (zonas corporales afectadas)</vt:lpstr>
      <vt:lpstr>Accidentes de trabajo por sobreesfuerzos con baja</vt:lpstr>
      <vt:lpstr>Accidentes de trabajo por sobreesfuerzos sin baja</vt:lpstr>
      <vt:lpstr>Enfermedades profesionales por TME con baja</vt:lpstr>
      <vt:lpstr>Enfermedades profesionales por TME sin baja</vt:lpstr>
      <vt:lpstr>Objetivo general de cada puesto de trabajo</vt:lpstr>
      <vt:lpstr>Objetivo general del puesto</vt:lpstr>
      <vt:lpstr>RELACIÓN DE TAREAS POR PUESTO</vt:lpstr>
      <vt:lpstr>Listado de tareas por puesto (habituales y esporádicas)</vt:lpstr>
      <vt:lpstr>Puesto 1</vt:lpstr>
      <vt:lpstr>Puesto 2</vt:lpstr>
      <vt:lpstr>Puesto 3</vt:lpstr>
      <vt:lpstr>DESCANSOS Y PAUSAS ESTABLECIDAS EN LA JORNADA DIARIA DE CADA PUESTO</vt:lpstr>
      <vt:lpstr>Puesto 1</vt:lpstr>
      <vt:lpstr>Puesto 2</vt:lpstr>
      <vt:lpstr>Puesto 3</vt:lpstr>
      <vt:lpstr>CARACTERISTICAS DEL ENTORNO DE TRABAJO Y CONDICIONES AMBIENTALES DE CADA PUESTO</vt:lpstr>
      <vt:lpstr>Puesto 1</vt:lpstr>
      <vt:lpstr>Puesto 2</vt:lpstr>
      <vt:lpstr>Puesto 3</vt:lpstr>
      <vt:lpstr>CARACTERISTICAS DE LA ORGANIZACIÓN DEL TRABAJO EN CADA PUESTO</vt:lpstr>
      <vt:lpstr>Variaciones estacionales en la empresa</vt:lpstr>
      <vt:lpstr>Puesto 1</vt:lpstr>
      <vt:lpstr>Puesto 2</vt:lpstr>
      <vt:lpstr>Puesto 3</vt:lpstr>
      <vt:lpstr>VISITA A LOS PUESTOS DE TRABAJO</vt:lpstr>
      <vt:lpstr>Diapositiva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RECURSOS</dc:title>
  <dc:creator>MJSevilla_ISTAS CCOO</dc:creator>
  <cp:revision>20</cp:revision>
  <dcterms:created xsi:type="dcterms:W3CDTF">2014-12-09T15:11:13Z</dcterms:created>
  <dcterms:modified xsi:type="dcterms:W3CDTF">2014-12-17T15:21:37Z</dcterms:modified>
</cp:coreProperties>
</file>